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25" r:id="rId1"/>
  </p:sldMasterIdLst>
  <p:notesMasterIdLst>
    <p:notesMasterId r:id="rId15"/>
  </p:notesMasterIdLst>
  <p:sldIdLst>
    <p:sldId id="257" r:id="rId2"/>
    <p:sldId id="259" r:id="rId3"/>
    <p:sldId id="260" r:id="rId4"/>
    <p:sldId id="262" r:id="rId5"/>
    <p:sldId id="264" r:id="rId6"/>
    <p:sldId id="266" r:id="rId7"/>
    <p:sldId id="268" r:id="rId8"/>
    <p:sldId id="270" r:id="rId9"/>
    <p:sldId id="272" r:id="rId10"/>
    <p:sldId id="273" r:id="rId11"/>
    <p:sldId id="275" r:id="rId12"/>
    <p:sldId id="277" r:id="rId13"/>
    <p:sldId id="279" r:id="rId1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3" autoAdjust="0"/>
    <p:restoredTop sz="94660" autoAdjust="0"/>
  </p:normalViewPr>
  <p:slideViewPr>
    <p:cSldViewPr snapToGrid="0">
      <p:cViewPr varScale="1">
        <p:scale>
          <a:sx n="98" d="100"/>
          <a:sy n="98" d="100"/>
        </p:scale>
        <p:origin x="110" y="28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D886C5-DA3D-4C77-804D-29E2B880682C}" type="datetimeFigureOut">
              <a:rPr lang="en-US" smtClean="0"/>
              <a:t>3/4/2021</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EF5E953A-B683-41B4-8134-6DD2DE8A8155}" type="slidenum">
              <a:rPr lang="en-US" smtClean="0"/>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1000" y="685800"/>
            <a:ext cx="6096000" cy="3429000"/>
          </a:xfrm>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EF5E953A-B683-41B4-8134-6DD2DE8A8155}" type="slidenum">
              <a:rPr lang="en-US" smtClean="0"/>
              <a:t>1</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1625600" y="3886200"/>
            <a:ext cx="9144000" cy="990600"/>
          </a:xfrm>
        </p:spPr>
        <p:txBody>
          <a:bodyPr anchor="t" anchorCtr="0"/>
          <a:lstStyle>
            <a:lvl1pPr algn="r">
              <a:defRPr sz="3200">
                <a:solidFill>
                  <a:schemeClr val="tx1"/>
                </a:solidFill>
              </a:defRPr>
            </a:lvl1pPr>
          </a:lstStyle>
          <a:p>
            <a:r>
              <a:rPr kumimoji="0" lang="en-US" smtClean="0"/>
              <a:t>Click to edit Master title style</a:t>
            </a:r>
            <a:endParaRPr kumimoji="0" lang="en-US"/>
          </a:p>
        </p:txBody>
      </p:sp>
      <p:sp>
        <p:nvSpPr>
          <p:cNvPr id="9" name="Subtitle 8"/>
          <p:cNvSpPr>
            <a:spLocks noGrp="1"/>
          </p:cNvSpPr>
          <p:nvPr>
            <p:ph type="subTitle" idx="1"/>
          </p:nvPr>
        </p:nvSpPr>
        <p:spPr>
          <a:xfrm>
            <a:off x="1625600" y="5124450"/>
            <a:ext cx="9144000" cy="533400"/>
          </a:xfrm>
        </p:spPr>
        <p:txBody>
          <a:bodyPr/>
          <a:lstStyle>
            <a:lvl1pPr marL="0" indent="0" algn="r">
              <a:buNone/>
              <a:defRPr sz="2000">
                <a:solidFill>
                  <a:schemeClr val="tx2"/>
                </a:solidFill>
                <a:latin typeface="+mj-lt"/>
                <a:ea typeface="+mj-ea"/>
                <a:cs typeface="+mj-cs"/>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8534400" y="6355080"/>
            <a:ext cx="3048000" cy="365760"/>
          </a:xfrm>
        </p:spPr>
        <p:txBody>
          <a:bodyPr/>
          <a:lstStyle>
            <a:lvl1pPr>
              <a:defRPr sz="1400"/>
            </a:lvl1pPr>
          </a:lstStyle>
          <a:p>
            <a:r>
              <a:rPr lang="ru-RU" smtClean="0"/>
              <a:t>MM.DD.20XX</a:t>
            </a:r>
            <a:endParaRPr lang="ru-RU" dirty="0"/>
          </a:p>
        </p:txBody>
      </p:sp>
      <p:sp>
        <p:nvSpPr>
          <p:cNvPr id="17" name="Footer Placeholder 16"/>
          <p:cNvSpPr>
            <a:spLocks noGrp="1"/>
          </p:cNvSpPr>
          <p:nvPr>
            <p:ph type="ftr" sz="quarter" idx="11"/>
          </p:nvPr>
        </p:nvSpPr>
        <p:spPr>
          <a:xfrm>
            <a:off x="3864864" y="6355080"/>
            <a:ext cx="4632960" cy="365760"/>
          </a:xfrm>
        </p:spPr>
        <p:txBody>
          <a:bodyPr/>
          <a:lstStyle/>
          <a:p>
            <a:r>
              <a:rPr lang="en-US" smtClean="0"/>
              <a:t>ADD A FOOTER</a:t>
            </a:r>
            <a:endParaRPr lang="ru-RU" dirty="0"/>
          </a:p>
        </p:txBody>
      </p:sp>
      <p:sp>
        <p:nvSpPr>
          <p:cNvPr id="29" name="Slide Number Placeholder 28"/>
          <p:cNvSpPr>
            <a:spLocks noGrp="1"/>
          </p:cNvSpPr>
          <p:nvPr>
            <p:ph type="sldNum" sz="quarter" idx="12"/>
          </p:nvPr>
        </p:nvSpPr>
        <p:spPr>
          <a:xfrm>
            <a:off x="1621536" y="6355080"/>
            <a:ext cx="1625600" cy="365760"/>
          </a:xfrm>
        </p:spPr>
        <p:txBody>
          <a:bodyPr/>
          <a:lstStyle/>
          <a:p>
            <a:fld id="{D495E168-DA5E-4888-8D8A-92B118324C14}" type="slidenum">
              <a:rPr lang="ru-RU" smtClean="0"/>
              <a:pPr/>
              <a:t>‹#›</a:t>
            </a:fld>
            <a:endParaRPr lang="ru-RU" dirty="0"/>
          </a:p>
        </p:txBody>
      </p:sp>
      <p:sp>
        <p:nvSpPr>
          <p:cNvPr id="21" name="Rectangle 20"/>
          <p:cNvSpPr/>
          <p:nvPr/>
        </p:nvSpPr>
        <p:spPr>
          <a:xfrm>
            <a:off x="1206500" y="3648075"/>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3" name="Rectangle 32"/>
          <p:cNvSpPr/>
          <p:nvPr/>
        </p:nvSpPr>
        <p:spPr>
          <a:xfrm>
            <a:off x="1219200" y="5048250"/>
            <a:ext cx="9753600" cy="685800"/>
          </a:xfrm>
          <a:prstGeom prst="rect">
            <a:avLst/>
          </a:prstGeom>
          <a:noFill/>
          <a:ln w="6350" cap="rnd" cmpd="sng" algn="ctr">
            <a:solidFill>
              <a:schemeClr val="accent2"/>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2" name="Rectangle 21"/>
          <p:cNvSpPr/>
          <p:nvPr/>
        </p:nvSpPr>
        <p:spPr>
          <a:xfrm>
            <a:off x="1206500" y="3648075"/>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32" name="Rectangle 31"/>
          <p:cNvSpPr/>
          <p:nvPr/>
        </p:nvSpPr>
        <p:spPr>
          <a:xfrm>
            <a:off x="1219200" y="5048250"/>
            <a:ext cx="304800" cy="685800"/>
          </a:xfrm>
          <a:prstGeom prst="rect">
            <a:avLst/>
          </a:prstGeom>
          <a:solidFill>
            <a:schemeClr val="accent2"/>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dt="0"/>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ru-RU" smtClean="0"/>
              <a:t>MM.DD.20XX</a:t>
            </a:r>
            <a:endParaRPr lang="ru-RU" dirty="0"/>
          </a:p>
        </p:txBody>
      </p:sp>
      <p:sp>
        <p:nvSpPr>
          <p:cNvPr id="5" name="Footer Placeholder 4"/>
          <p:cNvSpPr>
            <a:spLocks noGrp="1"/>
          </p:cNvSpPr>
          <p:nvPr>
            <p:ph type="ftr" sz="quarter" idx="11"/>
          </p:nvPr>
        </p:nvSpPr>
        <p:spPr/>
        <p:txBody>
          <a:bodyPr/>
          <a:lstStyle/>
          <a:p>
            <a:r>
              <a:rPr lang="en-US"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Tree>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839200" y="274639"/>
            <a:ext cx="27432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8026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r>
              <a:rPr lang="ru-RU" smtClean="0"/>
              <a:t>MM.DD.20XX</a:t>
            </a:r>
            <a:endParaRPr lang="ru-RU" dirty="0"/>
          </a:p>
        </p:txBody>
      </p:sp>
      <p:sp>
        <p:nvSpPr>
          <p:cNvPr id="5" name="Footer Placeholder 4"/>
          <p:cNvSpPr>
            <a:spLocks noGrp="1"/>
          </p:cNvSpPr>
          <p:nvPr>
            <p:ph type="ftr" sz="quarter" idx="11"/>
          </p:nvPr>
        </p:nvSpPr>
        <p:spPr/>
        <p:txBody>
          <a:bodyPr/>
          <a:lstStyle/>
          <a:p>
            <a:r>
              <a:rPr lang="en-US"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
        <p:nvSpPr>
          <p:cNvPr id="7" name="Straight Connector 6"/>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8" name="Isosceles Triangle 7"/>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Straight Connector 8"/>
          <p:cNvSpPr>
            <a:spLocks noChangeShapeType="1"/>
          </p:cNvSpPr>
          <p:nvPr/>
        </p:nvSpPr>
        <p:spPr bwMode="auto">
          <a:xfrm rot="5400000">
            <a:off x="5814836" y="3201952"/>
            <a:ext cx="585216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Content Slide">
    <p:spTree>
      <p:nvGrpSpPr>
        <p:cNvPr id="1" name=""/>
        <p:cNvGrpSpPr/>
        <p:nvPr/>
      </p:nvGrpSpPr>
      <p:grpSpPr>
        <a:xfrm>
          <a:off x="0" y="0"/>
          <a:ext cx="0" cy="0"/>
          <a:chOff x="0" y="0"/>
          <a:chExt cx="0" cy="0"/>
        </a:xfrm>
      </p:grpSpPr>
      <p:sp>
        <p:nvSpPr>
          <p:cNvPr id="42" name="Picture Placeholder 41">
            <a:extLst>
              <a:ext uri="{FF2B5EF4-FFF2-40B4-BE49-F238E27FC236}">
                <a16:creationId xmlns:a16="http://schemas.microsoft.com/office/drawing/2014/main" id="{D6E0F90B-941A-45B6-85DA-E0D4E7977CD8}"/>
              </a:ext>
            </a:extLst>
          </p:cNvPr>
          <p:cNvSpPr>
            <a:spLocks noGrp="1"/>
          </p:cNvSpPr>
          <p:nvPr>
            <p:ph type="pic" sz="quarter" idx="18"/>
          </p:nvPr>
        </p:nvSpPr>
        <p:spPr>
          <a:xfrm>
            <a:off x="5771771" y="1483677"/>
            <a:ext cx="6421408" cy="3438427"/>
          </a:xfrm>
          <a:custGeom>
            <a:avLst/>
            <a:gdLst>
              <a:gd name="connsiteX0" fmla="*/ 1709168 w 6421408"/>
              <a:gd name="connsiteY0" fmla="*/ 0 h 3438427"/>
              <a:gd name="connsiteX1" fmla="*/ 6421408 w 6421408"/>
              <a:gd name="connsiteY1" fmla="*/ 0 h 3438427"/>
              <a:gd name="connsiteX2" fmla="*/ 6421408 w 6421408"/>
              <a:gd name="connsiteY2" fmla="*/ 280430 h 3438427"/>
              <a:gd name="connsiteX3" fmla="*/ 5507320 w 6421408"/>
              <a:gd name="connsiteY3" fmla="*/ 280430 h 3438427"/>
              <a:gd name="connsiteX4" fmla="*/ 5322477 w 6421408"/>
              <a:gd name="connsiteY4" fmla="*/ 461067 h 3438427"/>
              <a:gd name="connsiteX5" fmla="*/ 5322477 w 6421408"/>
              <a:gd name="connsiteY5" fmla="*/ 467384 h 3438427"/>
              <a:gd name="connsiteX6" fmla="*/ 5507320 w 6421408"/>
              <a:gd name="connsiteY6" fmla="*/ 648021 h 3438427"/>
              <a:gd name="connsiteX7" fmla="*/ 6421408 w 6421408"/>
              <a:gd name="connsiteY7" fmla="*/ 648021 h 3438427"/>
              <a:gd name="connsiteX8" fmla="*/ 6421408 w 6421408"/>
              <a:gd name="connsiteY8" fmla="*/ 2672927 h 3438427"/>
              <a:gd name="connsiteX9" fmla="*/ 4918005 w 6421408"/>
              <a:gd name="connsiteY9" fmla="*/ 2672927 h 3438427"/>
              <a:gd name="connsiteX10" fmla="*/ 4642006 w 6421408"/>
              <a:gd name="connsiteY10" fmla="*/ 2943252 h 3438427"/>
              <a:gd name="connsiteX11" fmla="*/ 4642006 w 6421408"/>
              <a:gd name="connsiteY11" fmla="*/ 2949569 h 3438427"/>
              <a:gd name="connsiteX12" fmla="*/ 3297460 w 6421408"/>
              <a:gd name="connsiteY12" fmla="*/ 2949569 h 3438427"/>
              <a:gd name="connsiteX13" fmla="*/ 2831554 w 6421408"/>
              <a:gd name="connsiteY13" fmla="*/ 3411899 h 3438427"/>
              <a:gd name="connsiteX14" fmla="*/ 2831554 w 6421408"/>
              <a:gd name="connsiteY14" fmla="*/ 3428320 h 3438427"/>
              <a:gd name="connsiteX15" fmla="*/ 2831723 w 6421408"/>
              <a:gd name="connsiteY15" fmla="*/ 3434345 h 3438427"/>
              <a:gd name="connsiteX16" fmla="*/ 2831976 w 6421408"/>
              <a:gd name="connsiteY16" fmla="*/ 3438427 h 3438427"/>
              <a:gd name="connsiteX17" fmla="*/ 1709168 w 6421408"/>
              <a:gd name="connsiteY17" fmla="*/ 3438427 h 3438427"/>
              <a:gd name="connsiteX18" fmla="*/ 0 w 6421408"/>
              <a:gd name="connsiteY18" fmla="*/ 1733109 h 3438427"/>
              <a:gd name="connsiteX19" fmla="*/ 0 w 6421408"/>
              <a:gd name="connsiteY19" fmla="*/ 1705319 h 3438427"/>
              <a:gd name="connsiteX20" fmla="*/ 1709168 w 6421408"/>
              <a:gd name="connsiteY20" fmla="*/ 0 h 34384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Lst>
            <a:rect l="l" t="t" r="r" b="b"/>
            <a:pathLst>
              <a:path w="6421408" h="3438427">
                <a:moveTo>
                  <a:pt x="1709168" y="0"/>
                </a:moveTo>
                <a:lnTo>
                  <a:pt x="6421408" y="0"/>
                </a:lnTo>
                <a:lnTo>
                  <a:pt x="6421408" y="280430"/>
                </a:lnTo>
                <a:lnTo>
                  <a:pt x="5507320" y="280430"/>
                </a:lnTo>
                <a:cubicBezTo>
                  <a:pt x="5507320" y="280430"/>
                  <a:pt x="5322477" y="280430"/>
                  <a:pt x="5322477" y="461067"/>
                </a:cubicBezTo>
                <a:lnTo>
                  <a:pt x="5322477" y="467384"/>
                </a:lnTo>
                <a:cubicBezTo>
                  <a:pt x="5322477" y="467384"/>
                  <a:pt x="5322477" y="648021"/>
                  <a:pt x="5507320" y="648021"/>
                </a:cubicBezTo>
                <a:lnTo>
                  <a:pt x="6421408" y="648021"/>
                </a:lnTo>
                <a:lnTo>
                  <a:pt x="6421408" y="2672927"/>
                </a:lnTo>
                <a:lnTo>
                  <a:pt x="4918005" y="2672927"/>
                </a:lnTo>
                <a:cubicBezTo>
                  <a:pt x="4915473" y="2672927"/>
                  <a:pt x="4642006" y="2675454"/>
                  <a:pt x="4642006" y="2943252"/>
                </a:cubicBezTo>
                <a:lnTo>
                  <a:pt x="4642006" y="2949569"/>
                </a:lnTo>
                <a:lnTo>
                  <a:pt x="3297460" y="2949569"/>
                </a:lnTo>
                <a:cubicBezTo>
                  <a:pt x="3292396" y="2949569"/>
                  <a:pt x="2831554" y="2954621"/>
                  <a:pt x="2831554" y="3411899"/>
                </a:cubicBezTo>
                <a:lnTo>
                  <a:pt x="2831554" y="3428320"/>
                </a:lnTo>
                <a:cubicBezTo>
                  <a:pt x="2831554" y="3428636"/>
                  <a:pt x="2831574" y="3430718"/>
                  <a:pt x="2831723" y="3434345"/>
                </a:cubicBezTo>
                <a:lnTo>
                  <a:pt x="2831976" y="3438427"/>
                </a:lnTo>
                <a:lnTo>
                  <a:pt x="1709168" y="3438427"/>
                </a:lnTo>
                <a:cubicBezTo>
                  <a:pt x="1709168" y="3438427"/>
                  <a:pt x="0" y="3438427"/>
                  <a:pt x="0" y="1733109"/>
                </a:cubicBezTo>
                <a:lnTo>
                  <a:pt x="0" y="1705319"/>
                </a:lnTo>
                <a:cubicBezTo>
                  <a:pt x="0" y="1705319"/>
                  <a:pt x="0" y="0"/>
                  <a:pt x="1709168" y="0"/>
                </a:cubicBezTo>
                <a:close/>
              </a:path>
            </a:pathLst>
          </a:custGeom>
        </p:spPr>
        <p:txBody>
          <a:bodyPr wrap="square" anchor="ctr" anchorCtr="0">
            <a:noAutofit/>
          </a:bodyPr>
          <a:lstStyle>
            <a:lvl1pPr marL="0" indent="0" algn="ctr">
              <a:buNone/>
              <a:defRPr sz="1400"/>
            </a:lvl1pPr>
          </a:lstStyle>
          <a:p>
            <a:r>
              <a:rPr lang="en-US"/>
              <a:t>Click icon to add picture</a:t>
            </a:r>
            <a:endParaRPr lang="ru-RU"/>
          </a:p>
        </p:txBody>
      </p:sp>
      <p:sp>
        <p:nvSpPr>
          <p:cNvPr id="35" name="Oval 34">
            <a:extLst>
              <a:ext uri="{FF2B5EF4-FFF2-40B4-BE49-F238E27FC236}">
                <a16:creationId xmlns:a16="http://schemas.microsoft.com/office/drawing/2014/main" id="{7BC6DBB9-1B34-4374-A887-DC30F9E2F62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36" name="Graphic 12">
            <a:extLst>
              <a:ext uri="{FF2B5EF4-FFF2-40B4-BE49-F238E27FC236}">
                <a16:creationId xmlns:a16="http://schemas.microsoft.com/office/drawing/2014/main" id="{00DE0AE3-F44D-4F2C-B7A3-C253AA498DEF}"/>
              </a:ext>
            </a:extLst>
          </p:cNvPr>
          <p:cNvSpPr/>
          <p:nvPr userDrawn="1"/>
        </p:nvSpPr>
        <p:spPr>
          <a:xfrm>
            <a:off x="11334292" y="5787813"/>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2" name="Title 1">
            <a:extLst>
              <a:ext uri="{FF2B5EF4-FFF2-40B4-BE49-F238E27FC236}">
                <a16:creationId xmlns:a16="http://schemas.microsoft.com/office/drawing/2014/main" id="{7242568A-7F20-40F2-9490-E3BC7466DA0D}"/>
              </a:ext>
            </a:extLst>
          </p:cNvPr>
          <p:cNvSpPr>
            <a:spLocks noGrp="1"/>
          </p:cNvSpPr>
          <p:nvPr>
            <p:ph type="title" hasCustomPrompt="1"/>
          </p:nvPr>
        </p:nvSpPr>
        <p:spPr>
          <a:xfrm>
            <a:off x="815854" y="1231900"/>
            <a:ext cx="4503295" cy="782638"/>
          </a:xfrm>
        </p:spPr>
        <p:txBody>
          <a:bodyPr/>
          <a:lstStyle>
            <a:lvl1pPr>
              <a:defRPr/>
            </a:lvl1pPr>
          </a:lstStyle>
          <a:p>
            <a:r>
              <a:rPr lang="en-US" dirty="0"/>
              <a:t>TEXT LAYOUT 02</a:t>
            </a:r>
            <a:endParaRPr lang="ru-RU" dirty="0"/>
          </a:p>
        </p:txBody>
      </p:sp>
      <p:sp>
        <p:nvSpPr>
          <p:cNvPr id="4" name="Date Placeholder 3">
            <a:extLst>
              <a:ext uri="{FF2B5EF4-FFF2-40B4-BE49-F238E27FC236}">
                <a16:creationId xmlns:a16="http://schemas.microsoft.com/office/drawing/2014/main" id="{AC6F89F8-3E24-406D-9C49-00E6E47E4AAC}"/>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4392DBDA-ED00-4248-AC6D-0CE0B821B52F}"/>
              </a:ext>
            </a:extLst>
          </p:cNvPr>
          <p:cNvSpPr>
            <a:spLocks noGrp="1"/>
          </p:cNvSpPr>
          <p:nvPr>
            <p:ph type="ftr" sz="quarter" idx="11"/>
          </p:nvPr>
        </p:nvSpPr>
        <p:spPr>
          <a:xfrm>
            <a:off x="812292" y="5797771"/>
            <a:ext cx="3908793"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C2B5F97-2F18-4EF2-9CBC-AAAB9FF4CC91}"/>
              </a:ext>
            </a:extLst>
          </p:cNvPr>
          <p:cNvSpPr>
            <a:spLocks noGrp="1"/>
          </p:cNvSpPr>
          <p:nvPr>
            <p:ph type="sldNum" sz="quarter" idx="12"/>
          </p:nvPr>
        </p:nvSpPr>
        <p:spPr/>
        <p:txBody>
          <a:bodyPr/>
          <a:lstStyle/>
          <a:p>
            <a:fld id="{D495E168-DA5E-4888-8D8A-92B118324C14}" type="slidenum">
              <a:rPr lang="ru-RU" smtClean="0"/>
              <a:pPr/>
              <a:t>‹#›</a:t>
            </a:fld>
            <a:endParaRPr lang="ru-RU" dirty="0"/>
          </a:p>
        </p:txBody>
      </p:sp>
      <p:sp>
        <p:nvSpPr>
          <p:cNvPr id="18" name="Text Placeholder 14">
            <a:extLst>
              <a:ext uri="{FF2B5EF4-FFF2-40B4-BE49-F238E27FC236}">
                <a16:creationId xmlns:a16="http://schemas.microsoft.com/office/drawing/2014/main" id="{82903A57-2768-42F8-A5EA-4C19B9049850}"/>
              </a:ext>
            </a:extLst>
          </p:cNvPr>
          <p:cNvSpPr>
            <a:spLocks noGrp="1"/>
          </p:cNvSpPr>
          <p:nvPr>
            <p:ph type="body" sz="quarter" idx="15"/>
          </p:nvPr>
        </p:nvSpPr>
        <p:spPr>
          <a:xfrm>
            <a:off x="830068" y="3889186"/>
            <a:ext cx="4548187" cy="1708223"/>
          </a:xfrm>
        </p:spPr>
        <p:txBody>
          <a:bodyPr>
            <a:normAutofit/>
          </a:bodyPr>
          <a:lstStyle>
            <a:lvl1pPr marL="180000" indent="-180000">
              <a:spcBef>
                <a:spcPts val="600"/>
              </a:spcBef>
              <a:buClr>
                <a:schemeClr val="accent3"/>
              </a:buClr>
              <a:buFont typeface="Arial" panose="020B0604020202020204" pitchFamily="34" charset="0"/>
              <a:buChar char="•"/>
              <a:defRPr sz="1400" b="0" i="0">
                <a:solidFill>
                  <a:schemeClr val="tx1">
                    <a:lumMod val="65000"/>
                    <a:lumOff val="35000"/>
                  </a:schemeClr>
                </a:solidFill>
              </a:defRPr>
            </a:lvl1pPr>
          </a:lstStyle>
          <a:p>
            <a:pPr lvl="0"/>
            <a:r>
              <a:rPr lang="en-US"/>
              <a:t>Click to edit Master text styles</a:t>
            </a:r>
          </a:p>
        </p:txBody>
      </p:sp>
      <p:sp>
        <p:nvSpPr>
          <p:cNvPr id="38" name="Freeform: Shape 37">
            <a:extLst>
              <a:ext uri="{FF2B5EF4-FFF2-40B4-BE49-F238E27FC236}">
                <a16:creationId xmlns:a16="http://schemas.microsoft.com/office/drawing/2014/main" id="{C6C05708-08C7-4EF1-B0D8-6A01C1B1AD85}"/>
              </a:ext>
            </a:extLst>
          </p:cNvPr>
          <p:cNvSpPr/>
          <p:nvPr userDrawn="1"/>
        </p:nvSpPr>
        <p:spPr>
          <a:xfrm>
            <a:off x="10413778" y="4433244"/>
            <a:ext cx="1782599" cy="30316"/>
          </a:xfrm>
          <a:custGeom>
            <a:avLst/>
            <a:gdLst>
              <a:gd name="connsiteX0" fmla="*/ 0 w 1782599"/>
              <a:gd name="connsiteY0" fmla="*/ 0 h 30316"/>
              <a:gd name="connsiteX1" fmla="*/ 1782599 w 1782599"/>
              <a:gd name="connsiteY1" fmla="*/ 0 h 30316"/>
              <a:gd name="connsiteX2" fmla="*/ 1782599 w 1782599"/>
              <a:gd name="connsiteY2" fmla="*/ 30316 h 30316"/>
              <a:gd name="connsiteX3" fmla="*/ 2488 w 1782599"/>
              <a:gd name="connsiteY3" fmla="*/ 30316 h 30316"/>
              <a:gd name="connsiteX4" fmla="*/ 643 w 1782599"/>
              <a:gd name="connsiteY4" fmla="*/ 16129 h 30316"/>
              <a:gd name="connsiteX5" fmla="*/ 0 w 1782599"/>
              <a:gd name="connsiteY5" fmla="*/ 3788 h 30316"/>
              <a:gd name="connsiteX6" fmla="*/ 0 w 1782599"/>
              <a:gd name="connsiteY6" fmla="*/ 0 h 3031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782599" h="30316">
                <a:moveTo>
                  <a:pt x="0" y="0"/>
                </a:moveTo>
                <a:lnTo>
                  <a:pt x="1782599" y="0"/>
                </a:lnTo>
                <a:lnTo>
                  <a:pt x="1782599" y="30316"/>
                </a:lnTo>
                <a:lnTo>
                  <a:pt x="2488" y="30316"/>
                </a:lnTo>
                <a:lnTo>
                  <a:pt x="643" y="16129"/>
                </a:lnTo>
                <a:cubicBezTo>
                  <a:pt x="40" y="8565"/>
                  <a:pt x="0" y="4104"/>
                  <a:pt x="0" y="3788"/>
                </a:cubicBez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9" name="Freeform: Shape 28">
            <a:extLst>
              <a:ext uri="{FF2B5EF4-FFF2-40B4-BE49-F238E27FC236}">
                <a16:creationId xmlns:a16="http://schemas.microsoft.com/office/drawing/2014/main" id="{E46691B2-7AF3-4CAC-A285-36444A9101D9}"/>
              </a:ext>
            </a:extLst>
          </p:cNvPr>
          <p:cNvSpPr/>
          <p:nvPr userDrawn="1"/>
        </p:nvSpPr>
        <p:spPr>
          <a:xfrm>
            <a:off x="12193180" y="4156602"/>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6" name="Freeform: Shape 25">
            <a:extLst>
              <a:ext uri="{FF2B5EF4-FFF2-40B4-BE49-F238E27FC236}">
                <a16:creationId xmlns:a16="http://schemas.microsoft.com/office/drawing/2014/main" id="{FE8ACF66-A148-4D4F-A35C-837CDC6B154D}"/>
              </a:ext>
            </a:extLst>
          </p:cNvPr>
          <p:cNvSpPr/>
          <p:nvPr userDrawn="1"/>
        </p:nvSpPr>
        <p:spPr>
          <a:xfrm>
            <a:off x="12193180" y="4682093"/>
            <a:ext cx="3197" cy="25264"/>
          </a:xfrm>
          <a:custGeom>
            <a:avLst/>
            <a:gdLst>
              <a:gd name="connsiteX0" fmla="*/ 0 w 3197"/>
              <a:gd name="connsiteY0" fmla="*/ 0 h 25264"/>
              <a:gd name="connsiteX1" fmla="*/ 3197 w 3197"/>
              <a:gd name="connsiteY1" fmla="*/ 0 h 25264"/>
              <a:gd name="connsiteX2" fmla="*/ 3197 w 3197"/>
              <a:gd name="connsiteY2" fmla="*/ 25264 h 25264"/>
              <a:gd name="connsiteX3" fmla="*/ 0 w 3197"/>
              <a:gd name="connsiteY3" fmla="*/ 25264 h 25264"/>
              <a:gd name="connsiteX4" fmla="*/ 0 w 3197"/>
              <a:gd name="connsiteY4" fmla="*/ 0 h 2526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197" h="25264">
                <a:moveTo>
                  <a:pt x="0" y="0"/>
                </a:moveTo>
                <a:lnTo>
                  <a:pt x="3197" y="0"/>
                </a:lnTo>
                <a:lnTo>
                  <a:pt x="3197" y="25264"/>
                </a:lnTo>
                <a:lnTo>
                  <a:pt x="0" y="25264"/>
                </a:lnTo>
                <a:lnTo>
                  <a:pt x="0" y="0"/>
                </a:lnTo>
                <a:close/>
              </a:path>
            </a:pathLst>
          </a:custGeom>
          <a:solidFill>
            <a:schemeClr val="bg2"/>
          </a:solidFill>
          <a:ln w="9525" cap="flat">
            <a:noFill/>
            <a:prstDash val="solid"/>
            <a:miter/>
          </a:ln>
        </p:spPr>
        <p:txBody>
          <a:bodyPr wrap="square" rtlCol="0" anchor="ctr">
            <a:noAutofit/>
          </a:bodyPr>
          <a:lstStyle/>
          <a:p>
            <a:endParaRPr lang="ru-RU" dirty="0"/>
          </a:p>
        </p:txBody>
      </p:sp>
      <p:sp>
        <p:nvSpPr>
          <p:cNvPr id="28" name="Text Placeholder 26">
            <a:extLst>
              <a:ext uri="{FF2B5EF4-FFF2-40B4-BE49-F238E27FC236}">
                <a16:creationId xmlns:a16="http://schemas.microsoft.com/office/drawing/2014/main" id="{5F10B1F7-5633-4C8B-A868-72D9C782CBA6}"/>
              </a:ext>
            </a:extLst>
          </p:cNvPr>
          <p:cNvSpPr>
            <a:spLocks noGrp="1"/>
          </p:cNvSpPr>
          <p:nvPr userDrawn="1">
            <p:ph type="body" sz="quarter" idx="16"/>
          </p:nvPr>
        </p:nvSpPr>
        <p:spPr>
          <a:xfrm>
            <a:off x="811115" y="2374902"/>
            <a:ext cx="4565651" cy="701675"/>
          </a:xfrm>
        </p:spPr>
        <p:txBody>
          <a:bodyPr>
            <a:noAutofit/>
          </a:bodyPr>
          <a:lstStyle>
            <a:lvl1pPr marL="0" indent="0">
              <a:buNone/>
              <a:defRPr sz="1800" b="1" i="0"/>
            </a:lvl1pPr>
            <a:lvl2pPr marL="457200" indent="0">
              <a:buNone/>
              <a:defRPr sz="1800" b="1" i="1"/>
            </a:lvl2pPr>
            <a:lvl3pPr marL="914400" indent="0">
              <a:buNone/>
              <a:defRPr sz="1800" b="1" i="1"/>
            </a:lvl3pPr>
            <a:lvl4pPr marL="1371600" indent="0">
              <a:buNone/>
              <a:defRPr sz="1800" b="1" i="1"/>
            </a:lvl4pPr>
            <a:lvl5pPr marL="1828800" indent="0">
              <a:buNone/>
              <a:defRPr sz="1800" b="1" i="1"/>
            </a:lvl5pPr>
          </a:lstStyle>
          <a:p>
            <a:pPr lvl="0"/>
            <a:r>
              <a:rPr lang="en-US"/>
              <a:t>Click to edit Master text styles</a:t>
            </a:r>
          </a:p>
        </p:txBody>
      </p:sp>
      <p:sp>
        <p:nvSpPr>
          <p:cNvPr id="31" name="Text Placeholder 29">
            <a:extLst>
              <a:ext uri="{FF2B5EF4-FFF2-40B4-BE49-F238E27FC236}">
                <a16:creationId xmlns:a16="http://schemas.microsoft.com/office/drawing/2014/main" id="{CBA9BCD0-48BA-4D5B-8871-61204EACE422}"/>
              </a:ext>
            </a:extLst>
          </p:cNvPr>
          <p:cNvSpPr>
            <a:spLocks noGrp="1"/>
          </p:cNvSpPr>
          <p:nvPr userDrawn="1">
            <p:ph type="body" sz="quarter" idx="17"/>
          </p:nvPr>
        </p:nvSpPr>
        <p:spPr>
          <a:xfrm>
            <a:off x="811117" y="3165303"/>
            <a:ext cx="4583113" cy="689525"/>
          </a:xfrm>
        </p:spPr>
        <p:txBody>
          <a:bodyPr/>
          <a:lstStyle>
            <a:lvl1pPr marL="0" indent="0">
              <a:buNone/>
              <a:defRPr sz="1400">
                <a:solidFill>
                  <a:schemeClr val="tx1">
                    <a:lumMod val="65000"/>
                    <a:lumOff val="35000"/>
                  </a:schemeClr>
                </a:solidFill>
              </a:defRPr>
            </a:lvl1pPr>
            <a:lvl2pPr marL="457200" indent="0">
              <a:buNone/>
              <a:defRPr sz="1400">
                <a:solidFill>
                  <a:schemeClr val="tx1">
                    <a:lumMod val="50000"/>
                    <a:lumOff val="50000"/>
                  </a:schemeClr>
                </a:solidFill>
              </a:defRPr>
            </a:lvl2pPr>
            <a:lvl3pPr marL="914400" indent="0">
              <a:buNone/>
              <a:defRPr sz="1400">
                <a:solidFill>
                  <a:schemeClr val="tx1">
                    <a:lumMod val="50000"/>
                    <a:lumOff val="50000"/>
                  </a:schemeClr>
                </a:solidFill>
              </a:defRPr>
            </a:lvl3pPr>
            <a:lvl4pPr marL="1371600" indent="0">
              <a:buNone/>
              <a:defRPr sz="1400">
                <a:solidFill>
                  <a:schemeClr val="tx1">
                    <a:lumMod val="50000"/>
                    <a:lumOff val="50000"/>
                  </a:schemeClr>
                </a:solidFill>
              </a:defRPr>
            </a:lvl4pPr>
            <a:lvl5pPr marL="1828800" indent="0">
              <a:buNone/>
              <a:defRPr sz="1400">
                <a:solidFill>
                  <a:schemeClr val="tx1">
                    <a:lumMod val="50000"/>
                    <a:lumOff val="50000"/>
                  </a:schemeClr>
                </a:solidFill>
              </a:defRPr>
            </a:lvl5pPr>
          </a:lstStyle>
          <a:p>
            <a:pPr lvl="0"/>
            <a:r>
              <a:rPr lang="en-US"/>
              <a:t>Click to edit Master text styles</a:t>
            </a:r>
          </a:p>
        </p:txBody>
      </p:sp>
      <p:sp>
        <p:nvSpPr>
          <p:cNvPr id="3" name="Graphic 33">
            <a:extLst>
              <a:ext uri="{FF2B5EF4-FFF2-40B4-BE49-F238E27FC236}">
                <a16:creationId xmlns:a16="http://schemas.microsoft.com/office/drawing/2014/main" id="{38956B41-4EE0-4C7C-8436-027F5DE8B1BC}"/>
              </a:ext>
            </a:extLst>
          </p:cNvPr>
          <p:cNvSpPr/>
          <p:nvPr userDrawn="1"/>
        </p:nvSpPr>
        <p:spPr>
          <a:xfrm>
            <a:off x="887584" y="2045664"/>
            <a:ext cx="3785313" cy="165305"/>
          </a:xfrm>
          <a:custGeom>
            <a:avLst/>
            <a:gdLst>
              <a:gd name="connsiteX0" fmla="*/ 3700149 w 3785313"/>
              <a:gd name="connsiteY0" fmla="*/ 162194 h 165304"/>
              <a:gd name="connsiteX1" fmla="*/ 92020 w 3785313"/>
              <a:gd name="connsiteY1" fmla="*/ 162194 h 165304"/>
              <a:gd name="connsiteX2" fmla="*/ 14166 w 3785313"/>
              <a:gd name="connsiteY2" fmla="*/ 87171 h 165304"/>
              <a:gd name="connsiteX3" fmla="*/ 14166 w 3785313"/>
              <a:gd name="connsiteY3" fmla="*/ 87171 h 165304"/>
              <a:gd name="connsiteX4" fmla="*/ 92020 w 3785313"/>
              <a:gd name="connsiteY4" fmla="*/ 13420 h 165304"/>
              <a:gd name="connsiteX5" fmla="*/ 3698806 w 3785313"/>
              <a:gd name="connsiteY5" fmla="*/ 13420 h 165304"/>
              <a:gd name="connsiteX6" fmla="*/ 3776660 w 3785313"/>
              <a:gd name="connsiteY6" fmla="*/ 87171 h 165304"/>
              <a:gd name="connsiteX7" fmla="*/ 3776660 w 3785313"/>
              <a:gd name="connsiteY7" fmla="*/ 87171 h 165304"/>
              <a:gd name="connsiteX8" fmla="*/ 3700149 w 3785313"/>
              <a:gd name="connsiteY8" fmla="*/ 162194 h 1653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785313" h="165304">
                <a:moveTo>
                  <a:pt x="3700149" y="162194"/>
                </a:moveTo>
                <a:lnTo>
                  <a:pt x="92020" y="162194"/>
                </a:lnTo>
                <a:cubicBezTo>
                  <a:pt x="49066" y="162194"/>
                  <a:pt x="14166" y="127861"/>
                  <a:pt x="14166" y="87171"/>
                </a:cubicBezTo>
                <a:lnTo>
                  <a:pt x="14166" y="87171"/>
                </a:lnTo>
                <a:cubicBezTo>
                  <a:pt x="14166" y="46481"/>
                  <a:pt x="49066" y="13420"/>
                  <a:pt x="92020" y="13420"/>
                </a:cubicBezTo>
                <a:lnTo>
                  <a:pt x="3698806" y="13420"/>
                </a:lnTo>
                <a:cubicBezTo>
                  <a:pt x="3741760" y="13420"/>
                  <a:pt x="3776660" y="46481"/>
                  <a:pt x="3776660" y="87171"/>
                </a:cubicBezTo>
                <a:lnTo>
                  <a:pt x="3776660" y="87171"/>
                </a:lnTo>
                <a:cubicBezTo>
                  <a:pt x="3778002" y="127861"/>
                  <a:pt x="3743102" y="162194"/>
                  <a:pt x="3700149" y="162194"/>
                </a:cubicBezTo>
                <a:close/>
              </a:path>
            </a:pathLst>
          </a:custGeom>
          <a:gradFill>
            <a:gsLst>
              <a:gs pos="0">
                <a:schemeClr val="accent1"/>
              </a:gs>
              <a:gs pos="100000">
                <a:schemeClr val="accent3"/>
              </a:gs>
            </a:gsLst>
            <a:lin ang="0" scaled="1"/>
          </a:gradFill>
          <a:ln w="13403" cap="flat">
            <a:noFill/>
            <a:prstDash val="solid"/>
            <a:miter/>
          </a:ln>
        </p:spPr>
        <p:txBody>
          <a:bodyPr rtlCol="0" anchor="ctr"/>
          <a:lstStyle/>
          <a:p>
            <a:endParaRPr lang="ru-RU" dirty="0"/>
          </a:p>
        </p:txBody>
      </p:sp>
      <p:sp>
        <p:nvSpPr>
          <p:cNvPr id="33" name="Freeform: Shape 32">
            <a:extLst>
              <a:ext uri="{FF2B5EF4-FFF2-40B4-BE49-F238E27FC236}">
                <a16:creationId xmlns:a16="http://schemas.microsoft.com/office/drawing/2014/main" id="{E08687FC-7322-4F20-9769-1ECF4296A96E}"/>
              </a:ext>
            </a:extLst>
          </p:cNvPr>
          <p:cNvSpPr/>
          <p:nvPr userDrawn="1"/>
        </p:nvSpPr>
        <p:spPr>
          <a:xfrm>
            <a:off x="10416941" y="4161026"/>
            <a:ext cx="1785131" cy="543175"/>
          </a:xfrm>
          <a:custGeom>
            <a:avLst/>
            <a:gdLst>
              <a:gd name="connsiteX0" fmla="*/ 1338739 w 1343025"/>
              <a:gd name="connsiteY0" fmla="*/ 7144 h 409575"/>
              <a:gd name="connsiteX1" fmla="*/ 205264 w 1343025"/>
              <a:gd name="connsiteY1" fmla="*/ 7144 h 409575"/>
              <a:gd name="connsiteX2" fmla="*/ 7144 w 1343025"/>
              <a:gd name="connsiteY2" fmla="*/ 201454 h 409575"/>
              <a:gd name="connsiteX3" fmla="*/ 7144 w 1343025"/>
              <a:gd name="connsiteY3" fmla="*/ 209074 h 409575"/>
              <a:gd name="connsiteX4" fmla="*/ 205264 w 1343025"/>
              <a:gd name="connsiteY4" fmla="*/ 403384 h 409575"/>
              <a:gd name="connsiteX5" fmla="*/ 1338739 w 1343025"/>
              <a:gd name="connsiteY5" fmla="*/ 403384 h 409575"/>
              <a:gd name="connsiteX6" fmla="*/ 1338739 w 1343025"/>
              <a:gd name="connsiteY6" fmla="*/ 7144 h 409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343025" h="409575">
                <a:moveTo>
                  <a:pt x="1338739" y="7144"/>
                </a:moveTo>
                <a:lnTo>
                  <a:pt x="205264" y="7144"/>
                </a:lnTo>
                <a:cubicBezTo>
                  <a:pt x="205264" y="7144"/>
                  <a:pt x="7144" y="7144"/>
                  <a:pt x="7144" y="201454"/>
                </a:cubicBezTo>
                <a:lnTo>
                  <a:pt x="7144" y="209074"/>
                </a:lnTo>
                <a:cubicBezTo>
                  <a:pt x="7144" y="209074"/>
                  <a:pt x="7144" y="403384"/>
                  <a:pt x="205264" y="403384"/>
                </a:cubicBezTo>
                <a:lnTo>
                  <a:pt x="1338739" y="403384"/>
                </a:lnTo>
                <a:lnTo>
                  <a:pt x="1338739" y="7144"/>
                </a:lnTo>
                <a:close/>
              </a:path>
            </a:pathLst>
          </a:custGeom>
          <a:solidFill>
            <a:schemeClr val="accent1"/>
          </a:solidFill>
          <a:ln w="9525" cap="flat">
            <a:noFill/>
            <a:prstDash val="solid"/>
            <a:miter/>
          </a:ln>
        </p:spPr>
        <p:txBody>
          <a:bodyPr rtlCol="0" anchor="ctr"/>
          <a:lstStyle/>
          <a:p>
            <a:endParaRPr lang="ru-RU" dirty="0"/>
          </a:p>
        </p:txBody>
      </p:sp>
      <p:sp>
        <p:nvSpPr>
          <p:cNvPr id="41" name="Freeform: Shape 40">
            <a:extLst>
              <a:ext uri="{FF2B5EF4-FFF2-40B4-BE49-F238E27FC236}">
                <a16:creationId xmlns:a16="http://schemas.microsoft.com/office/drawing/2014/main" id="{0FCCDE26-7222-4C1B-884A-0FAE84FA57DB}"/>
              </a:ext>
            </a:extLst>
          </p:cNvPr>
          <p:cNvSpPr/>
          <p:nvPr userDrawn="1"/>
        </p:nvSpPr>
        <p:spPr>
          <a:xfrm>
            <a:off x="8607091" y="4437666"/>
            <a:ext cx="3595584" cy="922135"/>
          </a:xfrm>
          <a:custGeom>
            <a:avLst/>
            <a:gdLst>
              <a:gd name="connsiteX0" fmla="*/ 2697957 w 2705100"/>
              <a:gd name="connsiteY0" fmla="*/ 7144 h 695325"/>
              <a:gd name="connsiteX1" fmla="*/ 345281 w 2705100"/>
              <a:gd name="connsiteY1" fmla="*/ 7144 h 695325"/>
              <a:gd name="connsiteX2" fmla="*/ 7144 w 2705100"/>
              <a:gd name="connsiteY2" fmla="*/ 344329 h 695325"/>
              <a:gd name="connsiteX3" fmla="*/ 7144 w 2705100"/>
              <a:gd name="connsiteY3" fmla="*/ 356711 h 695325"/>
              <a:gd name="connsiteX4" fmla="*/ 345281 w 2705100"/>
              <a:gd name="connsiteY4" fmla="*/ 693896 h 695325"/>
              <a:gd name="connsiteX5" fmla="*/ 2697957 w 2705100"/>
              <a:gd name="connsiteY5" fmla="*/ 693896 h 695325"/>
              <a:gd name="connsiteX6" fmla="*/ 2697957 w 2705100"/>
              <a:gd name="connsiteY6" fmla="*/ 7144 h 6953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705100" h="695325">
                <a:moveTo>
                  <a:pt x="2697957" y="7144"/>
                </a:moveTo>
                <a:lnTo>
                  <a:pt x="345281" y="7144"/>
                </a:lnTo>
                <a:cubicBezTo>
                  <a:pt x="345281" y="7144"/>
                  <a:pt x="7144" y="7144"/>
                  <a:pt x="7144" y="344329"/>
                </a:cubicBezTo>
                <a:lnTo>
                  <a:pt x="7144" y="356711"/>
                </a:lnTo>
                <a:cubicBezTo>
                  <a:pt x="7144" y="356711"/>
                  <a:pt x="7144" y="693896"/>
                  <a:pt x="345281" y="693896"/>
                </a:cubicBezTo>
                <a:lnTo>
                  <a:pt x="2697957" y="693896"/>
                </a:lnTo>
                <a:lnTo>
                  <a:pt x="2697957" y="7144"/>
                </a:lnTo>
                <a:close/>
              </a:path>
            </a:pathLst>
          </a:custGeom>
          <a:solidFill>
            <a:schemeClr val="accent3"/>
          </a:solidFill>
          <a:ln w="9525" cap="flat">
            <a:noFill/>
            <a:prstDash val="solid"/>
            <a:miter/>
          </a:ln>
        </p:spPr>
        <p:txBody>
          <a:bodyPr rtlCol="0" anchor="ctr"/>
          <a:lstStyle/>
          <a:p>
            <a:endParaRPr lang="ru-RU" dirty="0"/>
          </a:p>
        </p:txBody>
      </p:sp>
    </p:spTree>
    <p:extLst>
      <p:ext uri="{BB962C8B-B14F-4D97-AF65-F5344CB8AC3E}">
        <p14:creationId xmlns:p14="http://schemas.microsoft.com/office/powerpoint/2010/main" val="228086223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1_Title Only">
    <p:spTree>
      <p:nvGrpSpPr>
        <p:cNvPr id="1" name=""/>
        <p:cNvGrpSpPr/>
        <p:nvPr/>
      </p:nvGrpSpPr>
      <p:grpSpPr>
        <a:xfrm>
          <a:off x="0" y="0"/>
          <a:ext cx="0" cy="0"/>
          <a:chOff x="0" y="0"/>
          <a:chExt cx="0" cy="0"/>
        </a:xfrm>
      </p:grpSpPr>
      <p:sp>
        <p:nvSpPr>
          <p:cNvPr id="48" name="Oval 47">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49" name="Graphic 12">
            <a:extLst>
              <a:ext uri="{FF2B5EF4-FFF2-40B4-BE49-F238E27FC236}">
                <a16:creationId xmlns:a16="http://schemas.microsoft.com/office/drawing/2014/main" id="{6139C5E6-5A04-4458-8EF9-628BFBA73A92}"/>
              </a:ext>
            </a:extLst>
          </p:cNvPr>
          <p:cNvSpPr/>
          <p:nvPr userDrawn="1"/>
        </p:nvSpPr>
        <p:spPr>
          <a:xfrm>
            <a:off x="11334292" y="5787813"/>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sp>
        <p:nvSpPr>
          <p:cNvPr id="4" name="Date Placeholder 3">
            <a:extLst>
              <a:ext uri="{FF2B5EF4-FFF2-40B4-BE49-F238E27FC236}">
                <a16:creationId xmlns:a16="http://schemas.microsoft.com/office/drawing/2014/main" id="{DC2A0631-3130-4C36-8E5E-80464B1A62A7}"/>
              </a:ext>
            </a:extLst>
          </p:cNvPr>
          <p:cNvSpPr>
            <a:spLocks noGrp="1"/>
          </p:cNvSpPr>
          <p:nvPr>
            <p:ph type="dt" sz="half" idx="10"/>
          </p:nvPr>
        </p:nvSpPr>
        <p:spPr/>
        <p:txBody>
          <a:bodyPr/>
          <a:lstStyle/>
          <a:p>
            <a:r>
              <a:rPr lang="ru-RU" dirty="0"/>
              <a:t>MM.DD.20XX</a:t>
            </a:r>
          </a:p>
        </p:txBody>
      </p:sp>
      <p:sp>
        <p:nvSpPr>
          <p:cNvPr id="5" name="Footer Placeholder 4">
            <a:extLst>
              <a:ext uri="{FF2B5EF4-FFF2-40B4-BE49-F238E27FC236}">
                <a16:creationId xmlns:a16="http://schemas.microsoft.com/office/drawing/2014/main" id="{79230F82-FE68-4450-98DF-5D29369AEE76}"/>
              </a:ext>
            </a:extLst>
          </p:cNvPr>
          <p:cNvSpPr>
            <a:spLocks noGrp="1"/>
          </p:cNvSpPr>
          <p:nvPr>
            <p:ph type="ftr" sz="quarter" idx="11"/>
          </p:nvPr>
        </p:nvSpPr>
        <p:spPr>
          <a:xfrm>
            <a:off x="812291" y="5797771"/>
            <a:ext cx="4114800" cy="365125"/>
          </a:xfrm>
          <a:prstGeom prst="rect">
            <a:avLst/>
          </a:prstGeom>
        </p:spPr>
        <p:txBody>
          <a:bodyPr/>
          <a:lstStyle/>
          <a:p>
            <a:r>
              <a:rPr lang="en-US" dirty="0"/>
              <a:t>ADD A FOOTER</a:t>
            </a:r>
            <a:endParaRPr lang="ru-RU" dirty="0"/>
          </a:p>
        </p:txBody>
      </p:sp>
      <p:sp>
        <p:nvSpPr>
          <p:cNvPr id="6" name="Slide Number Placeholder 5">
            <a:extLst>
              <a:ext uri="{FF2B5EF4-FFF2-40B4-BE49-F238E27FC236}">
                <a16:creationId xmlns:a16="http://schemas.microsoft.com/office/drawing/2014/main" id="{EE6603C1-6E1A-4E4B-9555-31D84B6BDAD9}"/>
              </a:ext>
            </a:extLst>
          </p:cNvPr>
          <p:cNvSpPr>
            <a:spLocks noGrp="1"/>
          </p:cNvSpPr>
          <p:nvPr>
            <p:ph type="sldNum" sz="quarter" idx="12"/>
          </p:nvPr>
        </p:nvSpPr>
        <p:spPr/>
        <p:txBody>
          <a:bodyPr/>
          <a:lstStyle/>
          <a:p>
            <a:fld id="{D495E168-DA5E-4888-8D8A-92B118324C14}" type="slidenum">
              <a:rPr lang="ru-RU" smtClean="0"/>
              <a:pPr/>
              <a:t>‹#›</a:t>
            </a:fld>
            <a:endParaRPr lang="ru-RU" dirty="0"/>
          </a:p>
        </p:txBody>
      </p:sp>
      <p:grpSp>
        <p:nvGrpSpPr>
          <p:cNvPr id="41"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42"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43"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44"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45"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46"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47"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8"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
        <p:nvSpPr>
          <p:cNvPr id="19" name="Title 6">
            <a:extLst>
              <a:ext uri="{FF2B5EF4-FFF2-40B4-BE49-F238E27FC236}">
                <a16:creationId xmlns:a16="http://schemas.microsoft.com/office/drawing/2014/main" id="{E77FD51D-3B1F-4D51-8A61-6CF8222774BD}"/>
              </a:ext>
            </a:extLst>
          </p:cNvPr>
          <p:cNvSpPr>
            <a:spLocks noGrp="1"/>
          </p:cNvSpPr>
          <p:nvPr>
            <p:ph type="title"/>
          </p:nvPr>
        </p:nvSpPr>
        <p:spPr>
          <a:xfrm>
            <a:off x="838201" y="365126"/>
            <a:ext cx="9050519" cy="945498"/>
          </a:xfrm>
        </p:spPr>
        <p:txBody>
          <a:bodyPr/>
          <a:lstStyle/>
          <a:p>
            <a:r>
              <a:rPr lang="en-US"/>
              <a:t>Click to edit Master title style</a:t>
            </a:r>
          </a:p>
        </p:txBody>
      </p:sp>
    </p:spTree>
    <p:extLst>
      <p:ext uri="{BB962C8B-B14F-4D97-AF65-F5344CB8AC3E}">
        <p14:creationId xmlns:p14="http://schemas.microsoft.com/office/powerpoint/2010/main" val="42365642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4" name="Date Placeholder 3"/>
          <p:cNvSpPr>
            <a:spLocks noGrp="1"/>
          </p:cNvSpPr>
          <p:nvPr>
            <p:ph type="dt" sz="half" idx="10"/>
          </p:nvPr>
        </p:nvSpPr>
        <p:spPr/>
        <p:txBody>
          <a:bodyPr/>
          <a:lstStyle/>
          <a:p>
            <a:r>
              <a:rPr lang="ru-RU" smtClean="0"/>
              <a:t>MM.DD.20XX</a:t>
            </a:r>
            <a:endParaRPr lang="ru-RU" dirty="0"/>
          </a:p>
        </p:txBody>
      </p:sp>
      <p:sp>
        <p:nvSpPr>
          <p:cNvPr id="5" name="Footer Placeholder 4"/>
          <p:cNvSpPr>
            <a:spLocks noGrp="1"/>
          </p:cNvSpPr>
          <p:nvPr>
            <p:ph type="ftr" sz="quarter" idx="11"/>
          </p:nvPr>
        </p:nvSpPr>
        <p:spPr/>
        <p:txBody>
          <a:bodyPr/>
          <a:lstStyle/>
          <a:p>
            <a:r>
              <a:rPr lang="en-US" smtClean="0"/>
              <a:t>ADD A FOOTER</a:t>
            </a:r>
            <a:endParaRPr lang="ru-RU" dirty="0"/>
          </a:p>
        </p:txBody>
      </p:sp>
      <p:sp>
        <p:nvSpPr>
          <p:cNvPr id="6" name="Slide Number Placeholder 5"/>
          <p:cNvSpPr>
            <a:spLocks noGrp="1"/>
          </p:cNvSpPr>
          <p:nvPr>
            <p:ph type="sldNum" sz="quarter" idx="12"/>
          </p:nvPr>
        </p:nvSpPr>
        <p:spPr/>
        <p:txBody>
          <a:bodyPr/>
          <a:lstStyle/>
          <a:p>
            <a:fld id="{D495E168-DA5E-4888-8D8A-92B118324C14}" type="slidenum">
              <a:rPr lang="ru-RU" smtClean="0"/>
              <a:pPr/>
              <a:t>‹#›</a:t>
            </a:fld>
            <a:endParaRPr lang="ru-RU" dirty="0"/>
          </a:p>
        </p:txBody>
      </p:sp>
      <p:sp>
        <p:nvSpPr>
          <p:cNvPr id="8" name="Content Placeholder 7"/>
          <p:cNvSpPr>
            <a:spLocks noGrp="1"/>
          </p:cNvSpPr>
          <p:nvPr>
            <p:ph sz="quarter" idx="1"/>
          </p:nvPr>
        </p:nvSpPr>
        <p:spPr>
          <a:xfrm>
            <a:off x="609600" y="1219200"/>
            <a:ext cx="10972800"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dt="0"/>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25600" y="2971800"/>
            <a:ext cx="9144000" cy="1066800"/>
          </a:xfrm>
        </p:spPr>
        <p:txBody>
          <a:bodyPr anchor="t" anchorCtr="0"/>
          <a:lstStyle>
            <a:lvl1pPr algn="r">
              <a:buNone/>
              <a:defRPr sz="3200" b="0"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727200" y="4267200"/>
            <a:ext cx="9042400" cy="1143000"/>
          </a:xfrm>
        </p:spPr>
        <p:txBody>
          <a:bodyPr anchor="t" anchorCtr="0"/>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8534400" y="6355080"/>
            <a:ext cx="3048000" cy="365760"/>
          </a:xfrm>
        </p:spPr>
        <p:txBody>
          <a:bodyPr/>
          <a:lstStyle/>
          <a:p>
            <a:r>
              <a:rPr lang="ru-RU" smtClean="0"/>
              <a:t>MM.DD.20XX</a:t>
            </a:r>
            <a:endParaRPr lang="ru-RU" dirty="0"/>
          </a:p>
        </p:txBody>
      </p:sp>
      <p:sp>
        <p:nvSpPr>
          <p:cNvPr id="5" name="Footer Placeholder 4"/>
          <p:cNvSpPr>
            <a:spLocks noGrp="1"/>
          </p:cNvSpPr>
          <p:nvPr>
            <p:ph type="ftr" sz="quarter" idx="11"/>
          </p:nvPr>
        </p:nvSpPr>
        <p:spPr>
          <a:xfrm>
            <a:off x="3864864" y="6355080"/>
            <a:ext cx="4632960" cy="365760"/>
          </a:xfrm>
        </p:spPr>
        <p:txBody>
          <a:bodyPr/>
          <a:lstStyle/>
          <a:p>
            <a:r>
              <a:rPr lang="en-US" smtClean="0"/>
              <a:t>ADD A FOOTER</a:t>
            </a:r>
            <a:endParaRPr lang="ru-RU" dirty="0"/>
          </a:p>
        </p:txBody>
      </p:sp>
      <p:sp>
        <p:nvSpPr>
          <p:cNvPr id="6" name="Slide Number Placeholder 5"/>
          <p:cNvSpPr>
            <a:spLocks noGrp="1"/>
          </p:cNvSpPr>
          <p:nvPr>
            <p:ph type="sldNum" sz="quarter" idx="12"/>
          </p:nvPr>
        </p:nvSpPr>
        <p:spPr>
          <a:xfrm>
            <a:off x="1426464" y="6355080"/>
            <a:ext cx="2027936" cy="365760"/>
          </a:xfrm>
        </p:spPr>
        <p:txBody>
          <a:bodyPr/>
          <a:lstStyle/>
          <a:p>
            <a:fld id="{D495E168-DA5E-4888-8D8A-92B118324C14}" type="slidenum">
              <a:rPr lang="ru-RU" smtClean="0"/>
              <a:pPr/>
              <a:t>‹#›</a:t>
            </a:fld>
            <a:endParaRPr lang="ru-RU" dirty="0"/>
          </a:p>
        </p:txBody>
      </p:sp>
      <p:sp>
        <p:nvSpPr>
          <p:cNvPr id="7" name="Rectangle 6"/>
          <p:cNvSpPr/>
          <p:nvPr/>
        </p:nvSpPr>
        <p:spPr>
          <a:xfrm>
            <a:off x="1219200" y="2819400"/>
            <a:ext cx="9753600" cy="1280160"/>
          </a:xfrm>
          <a:prstGeom prst="rect">
            <a:avLst/>
          </a:prstGeom>
          <a:noFill/>
          <a:ln w="6350" cap="rnd" cmpd="sng" algn="ctr">
            <a:solidFill>
              <a:schemeClr val="accent1"/>
            </a:solid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1219200" y="2819400"/>
            <a:ext cx="304800" cy="128016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5" name="Date Placeholder 4"/>
          <p:cNvSpPr>
            <a:spLocks noGrp="1"/>
          </p:cNvSpPr>
          <p:nvPr>
            <p:ph type="dt" sz="half" idx="10"/>
          </p:nvPr>
        </p:nvSpPr>
        <p:spPr/>
        <p:txBody>
          <a:bodyPr/>
          <a:lstStyle/>
          <a:p>
            <a:r>
              <a:rPr lang="ru-RU" smtClean="0"/>
              <a:t>MM.DD.20XX</a:t>
            </a:r>
            <a:endParaRPr lang="ru-RU" dirty="0"/>
          </a:p>
        </p:txBody>
      </p:sp>
      <p:sp>
        <p:nvSpPr>
          <p:cNvPr id="6" name="Footer Placeholder 5"/>
          <p:cNvSpPr>
            <a:spLocks noGrp="1"/>
          </p:cNvSpPr>
          <p:nvPr>
            <p:ph type="ftr" sz="quarter" idx="11"/>
          </p:nvPr>
        </p:nvSpPr>
        <p:spPr/>
        <p:txBody>
          <a:bodyPr/>
          <a:lstStyle/>
          <a:p>
            <a:r>
              <a:rPr lang="en-US" smtClean="0"/>
              <a:t>ADD A FOOTER</a:t>
            </a:r>
            <a:endParaRPr lang="ru-RU" dirty="0"/>
          </a:p>
        </p:txBody>
      </p:sp>
      <p:sp>
        <p:nvSpPr>
          <p:cNvPr id="7" name="Slide Number Placeholder 6"/>
          <p:cNvSpPr>
            <a:spLocks noGrp="1"/>
          </p:cNvSpPr>
          <p:nvPr>
            <p:ph type="sldNum" sz="quarter" idx="12"/>
          </p:nvPr>
        </p:nvSpPr>
        <p:spPr/>
        <p:txBody>
          <a:bodyPr/>
          <a:lstStyle/>
          <a:p>
            <a:fld id="{D495E168-DA5E-4888-8D8A-92B118324C14}" type="slidenum">
              <a:rPr lang="ru-RU" smtClean="0"/>
              <a:pPr/>
              <a:t>‹#›</a:t>
            </a:fld>
            <a:endParaRPr lang="ru-RU" dirty="0"/>
          </a:p>
        </p:txBody>
      </p:sp>
      <p:sp>
        <p:nvSpPr>
          <p:cNvPr id="9" name="Content Placeholder 8"/>
          <p:cNvSpPr>
            <a:spLocks noGrp="1"/>
          </p:cNvSpPr>
          <p:nvPr>
            <p:ph sz="quarter" idx="1"/>
          </p:nvPr>
        </p:nvSpPr>
        <p:spPr>
          <a:xfrm>
            <a:off x="609600" y="1219200"/>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1" name="Content Placeholder 10"/>
          <p:cNvSpPr>
            <a:spLocks noGrp="1"/>
          </p:cNvSpPr>
          <p:nvPr>
            <p:ph sz="quarter" idx="2"/>
          </p:nvPr>
        </p:nvSpPr>
        <p:spPr>
          <a:xfrm>
            <a:off x="6176264" y="1216152"/>
            <a:ext cx="5388864" cy="493776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609600" y="1285875"/>
            <a:ext cx="5386917" cy="685800"/>
          </a:xfrm>
          <a:noFill/>
          <a:ln>
            <a:noFill/>
          </a:ln>
        </p:spPr>
        <p:txBody>
          <a:bodyPr lIns="91440" anchor="b" anchorCtr="0">
            <a:noAutofit/>
          </a:bodyPr>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6197601" y="1295400"/>
            <a:ext cx="5389033" cy="685800"/>
          </a:xfrm>
          <a:noFill/>
          <a:ln>
            <a:noFill/>
          </a:ln>
        </p:spPr>
        <p:txBody>
          <a:bodyPr lIns="91440" anchor="b" anchorCtr="0"/>
          <a:lstStyle>
            <a:lvl1pPr marL="0" indent="0">
              <a:buNone/>
              <a:defRPr sz="2400" b="1">
                <a:solidFill>
                  <a:schemeClr val="accent2"/>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7" name="Date Placeholder 6"/>
          <p:cNvSpPr>
            <a:spLocks noGrp="1"/>
          </p:cNvSpPr>
          <p:nvPr>
            <p:ph type="dt" sz="half" idx="10"/>
          </p:nvPr>
        </p:nvSpPr>
        <p:spPr/>
        <p:txBody>
          <a:bodyPr/>
          <a:lstStyle/>
          <a:p>
            <a:r>
              <a:rPr lang="ru-RU" smtClean="0"/>
              <a:t>MM.DD.20XX</a:t>
            </a:r>
            <a:endParaRPr lang="ru-RU" dirty="0"/>
          </a:p>
        </p:txBody>
      </p:sp>
      <p:sp>
        <p:nvSpPr>
          <p:cNvPr id="8" name="Footer Placeholder 7"/>
          <p:cNvSpPr>
            <a:spLocks noGrp="1"/>
          </p:cNvSpPr>
          <p:nvPr>
            <p:ph type="ftr" sz="quarter" idx="11"/>
          </p:nvPr>
        </p:nvSpPr>
        <p:spPr/>
        <p:txBody>
          <a:bodyPr/>
          <a:lstStyle/>
          <a:p>
            <a:r>
              <a:rPr lang="en-US" smtClean="0"/>
              <a:t>ADD A FOOTER</a:t>
            </a:r>
            <a:endParaRPr lang="ru-RU" dirty="0"/>
          </a:p>
        </p:txBody>
      </p:sp>
      <p:sp>
        <p:nvSpPr>
          <p:cNvPr id="9" name="Slide Number Placeholder 8"/>
          <p:cNvSpPr>
            <a:spLocks noGrp="1"/>
          </p:cNvSpPr>
          <p:nvPr>
            <p:ph type="sldNum" sz="quarter" idx="12"/>
          </p:nvPr>
        </p:nvSpPr>
        <p:spPr/>
        <p:txBody>
          <a:bodyPr/>
          <a:lstStyle/>
          <a:p>
            <a:fld id="{D495E168-DA5E-4888-8D8A-92B118324C14}" type="slidenum">
              <a:rPr lang="ru-RU" smtClean="0"/>
              <a:pPr/>
              <a:t>‹#›</a:t>
            </a:fld>
            <a:endParaRPr lang="ru-RU" dirty="0"/>
          </a:p>
        </p:txBody>
      </p:sp>
      <p:sp>
        <p:nvSpPr>
          <p:cNvPr id="11" name="Content Placeholder 10"/>
          <p:cNvSpPr>
            <a:spLocks noGrp="1"/>
          </p:cNvSpPr>
          <p:nvPr>
            <p:ph sz="quarter" idx="2"/>
          </p:nvPr>
        </p:nvSpPr>
        <p:spPr>
          <a:xfrm>
            <a:off x="609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quarter" idx="4"/>
          </p:nvPr>
        </p:nvSpPr>
        <p:spPr>
          <a:xfrm>
            <a:off x="6197600" y="2133600"/>
            <a:ext cx="5384800" cy="40386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dt="0"/>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914400"/>
          </a:xfrm>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r>
              <a:rPr lang="ru-RU" smtClean="0"/>
              <a:t>MM.DD.20XX</a:t>
            </a:r>
            <a:endParaRPr lang="ru-RU" dirty="0"/>
          </a:p>
        </p:txBody>
      </p:sp>
      <p:sp>
        <p:nvSpPr>
          <p:cNvPr id="4" name="Footer Placeholder 3"/>
          <p:cNvSpPr>
            <a:spLocks noGrp="1"/>
          </p:cNvSpPr>
          <p:nvPr>
            <p:ph type="ftr" sz="quarter" idx="11"/>
          </p:nvPr>
        </p:nvSpPr>
        <p:spPr/>
        <p:txBody>
          <a:bodyPr/>
          <a:lstStyle/>
          <a:p>
            <a:r>
              <a:rPr lang="en-US" smtClean="0"/>
              <a:t>ADD A FOOTER</a:t>
            </a:r>
            <a:endParaRPr lang="ru-RU" dirty="0"/>
          </a:p>
        </p:txBody>
      </p:sp>
      <p:sp>
        <p:nvSpPr>
          <p:cNvPr id="5" name="Slide Number Placeholder 4"/>
          <p:cNvSpPr>
            <a:spLocks noGrp="1"/>
          </p:cNvSpPr>
          <p:nvPr>
            <p:ph type="sldNum" sz="quarter" idx="12"/>
          </p:nvPr>
        </p:nvSpPr>
        <p:spPr/>
        <p:txBody>
          <a:bodyPr/>
          <a:lstStyle/>
          <a:p>
            <a:fld id="{D495E168-DA5E-4888-8D8A-92B118324C14}" type="slidenum">
              <a:rPr lang="ru-RU" smtClean="0"/>
              <a:pPr/>
              <a:t>‹#›</a:t>
            </a:fld>
            <a:endParaRPr lang="ru-RU" dirty="0"/>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7" name="Oval 6">
            <a:extLst>
              <a:ext uri="{FF2B5EF4-FFF2-40B4-BE49-F238E27FC236}">
                <a16:creationId xmlns:a16="http://schemas.microsoft.com/office/drawing/2014/main" id="{2F290D8B-987A-4555-890C-F3CD026BF7BF}"/>
              </a:ext>
            </a:extLst>
          </p:cNvPr>
          <p:cNvSpPr/>
          <p:nvPr userDrawn="1"/>
        </p:nvSpPr>
        <p:spPr>
          <a:xfrm>
            <a:off x="10893420" y="5803030"/>
            <a:ext cx="385200" cy="385200"/>
          </a:xfrm>
          <a:prstGeom prst="ellips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ru-RU" dirty="0"/>
          </a:p>
        </p:txBody>
      </p:sp>
      <p:sp>
        <p:nvSpPr>
          <p:cNvPr id="8" name="Graphic 12">
            <a:extLst>
              <a:ext uri="{FF2B5EF4-FFF2-40B4-BE49-F238E27FC236}">
                <a16:creationId xmlns:a16="http://schemas.microsoft.com/office/drawing/2014/main" id="{6139C5E6-5A04-4458-8EF9-628BFBA73A92}"/>
              </a:ext>
            </a:extLst>
          </p:cNvPr>
          <p:cNvSpPr/>
          <p:nvPr userDrawn="1"/>
        </p:nvSpPr>
        <p:spPr>
          <a:xfrm>
            <a:off x="11334292" y="5787813"/>
            <a:ext cx="870509" cy="409651"/>
          </a:xfrm>
          <a:custGeom>
            <a:avLst/>
            <a:gdLst>
              <a:gd name="connsiteX0" fmla="*/ 203546 w 870509"/>
              <a:gd name="connsiteY0" fmla="*/ 400690 h 409651"/>
              <a:gd name="connsiteX1" fmla="*/ 860268 w 870509"/>
              <a:gd name="connsiteY1" fmla="*/ 400690 h 409651"/>
              <a:gd name="connsiteX2" fmla="*/ 860268 w 870509"/>
              <a:gd name="connsiteY2" fmla="*/ 12802 h 409651"/>
              <a:gd name="connsiteX3" fmla="*/ 203546 w 870509"/>
              <a:gd name="connsiteY3" fmla="*/ 12802 h 409651"/>
              <a:gd name="connsiteX4" fmla="*/ 12802 w 870509"/>
              <a:gd name="connsiteY4" fmla="*/ 203545 h 409651"/>
              <a:gd name="connsiteX5" fmla="*/ 12802 w 870509"/>
              <a:gd name="connsiteY5" fmla="*/ 211226 h 409651"/>
              <a:gd name="connsiteX6" fmla="*/ 203546 w 870509"/>
              <a:gd name="connsiteY6" fmla="*/ 400690 h 4096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870509" h="409651">
                <a:moveTo>
                  <a:pt x="203546" y="400690"/>
                </a:moveTo>
                <a:lnTo>
                  <a:pt x="860268" y="400690"/>
                </a:lnTo>
                <a:lnTo>
                  <a:pt x="860268" y="12802"/>
                </a:lnTo>
                <a:lnTo>
                  <a:pt x="203546" y="12802"/>
                </a:lnTo>
                <a:cubicBezTo>
                  <a:pt x="203546" y="12802"/>
                  <a:pt x="12802" y="12802"/>
                  <a:pt x="12802" y="203545"/>
                </a:cubicBezTo>
                <a:lnTo>
                  <a:pt x="12802" y="211226"/>
                </a:lnTo>
                <a:cubicBezTo>
                  <a:pt x="12802" y="209946"/>
                  <a:pt x="12802" y="400690"/>
                  <a:pt x="203546" y="400690"/>
                </a:cubicBezTo>
                <a:close/>
              </a:path>
            </a:pathLst>
          </a:custGeom>
          <a:gradFill flip="none" rotWithShape="1">
            <a:gsLst>
              <a:gs pos="12000">
                <a:schemeClr val="accent1"/>
              </a:gs>
              <a:gs pos="100000">
                <a:schemeClr val="accent3"/>
              </a:gs>
            </a:gsLst>
            <a:lin ang="0" scaled="1"/>
            <a:tileRect/>
          </a:gradFill>
          <a:ln w="12700" cap="flat">
            <a:noFill/>
            <a:prstDash val="solid"/>
            <a:miter/>
          </a:ln>
        </p:spPr>
        <p:txBody>
          <a:bodyPr rtlCol="0" anchor="ctr"/>
          <a:lstStyle/>
          <a:p>
            <a:endParaRPr lang="ru-RU" dirty="0"/>
          </a:p>
        </p:txBody>
      </p:sp>
      <p:grpSp>
        <p:nvGrpSpPr>
          <p:cNvPr id="9" name="Graphic 39">
            <a:extLst>
              <a:ext uri="{FF2B5EF4-FFF2-40B4-BE49-F238E27FC236}">
                <a16:creationId xmlns:a16="http://schemas.microsoft.com/office/drawing/2014/main" id="{1D75FFD8-3F66-48B3-BB01-D4B8A9496851}"/>
              </a:ext>
            </a:extLst>
          </p:cNvPr>
          <p:cNvGrpSpPr/>
          <p:nvPr userDrawn="1"/>
        </p:nvGrpSpPr>
        <p:grpSpPr>
          <a:xfrm>
            <a:off x="10008352" y="0"/>
            <a:ext cx="2188800" cy="1933794"/>
            <a:chOff x="10003200" y="0"/>
            <a:chExt cx="2188800" cy="1933794"/>
          </a:xfrm>
        </p:grpSpPr>
        <p:sp>
          <p:nvSpPr>
            <p:cNvPr id="10" name="Freeform: Shape 41">
              <a:extLst>
                <a:ext uri="{FF2B5EF4-FFF2-40B4-BE49-F238E27FC236}">
                  <a16:creationId xmlns:a16="http://schemas.microsoft.com/office/drawing/2014/main" id="{9BA0EC60-510D-41EF-AFE6-E4E6BD83F8C9}"/>
                </a:ext>
              </a:extLst>
            </p:cNvPr>
            <p:cNvSpPr/>
            <p:nvPr/>
          </p:nvSpPr>
          <p:spPr>
            <a:xfrm>
              <a:off x="10712341" y="-7969"/>
              <a:ext cx="1466283" cy="1009398"/>
            </a:xfrm>
            <a:custGeom>
              <a:avLst/>
              <a:gdLst>
                <a:gd name="connsiteX0" fmla="*/ 1467972 w 1466283"/>
                <a:gd name="connsiteY0" fmla="*/ 752798 h 1009397"/>
                <a:gd name="connsiteX1" fmla="*/ 1221466 w 1466283"/>
                <a:gd name="connsiteY1" fmla="*/ 871801 h 1009397"/>
                <a:gd name="connsiteX2" fmla="*/ 425635 w 1466283"/>
                <a:gd name="connsiteY2" fmla="*/ 821862 h 1009397"/>
                <a:gd name="connsiteX3" fmla="*/ 158942 w 1466283"/>
                <a:gd name="connsiteY3" fmla="*/ 510543 h 1009397"/>
                <a:gd name="connsiteX4" fmla="*/ 145129 w 1466283"/>
                <a:gd name="connsiteY4" fmla="*/ 482917 h 1009397"/>
                <a:gd name="connsiteX5" fmla="*/ 52689 w 1466283"/>
                <a:gd name="connsiteY5" fmla="*/ 7969 h 1009397"/>
                <a:gd name="connsiteX6" fmla="*/ 14439 w 1466283"/>
                <a:gd name="connsiteY6" fmla="*/ 7969 h 1009397"/>
                <a:gd name="connsiteX7" fmla="*/ 111128 w 1466283"/>
                <a:gd name="connsiteY7" fmla="*/ 499918 h 1009397"/>
                <a:gd name="connsiteX8" fmla="*/ 124941 w 1466283"/>
                <a:gd name="connsiteY8" fmla="*/ 527543 h 1009397"/>
                <a:gd name="connsiteX9" fmla="*/ 402260 w 1466283"/>
                <a:gd name="connsiteY9" fmla="*/ 851613 h 1009397"/>
                <a:gd name="connsiteX10" fmla="*/ 845333 w 1466283"/>
                <a:gd name="connsiteY10" fmla="*/ 1004617 h 1009397"/>
                <a:gd name="connsiteX11" fmla="*/ 1238467 w 1466283"/>
                <a:gd name="connsiteY11" fmla="*/ 906864 h 1009397"/>
                <a:gd name="connsiteX12" fmla="*/ 1467972 w 1466283"/>
                <a:gd name="connsiteY12" fmla="*/ 795299 h 1009397"/>
                <a:gd name="connsiteX13" fmla="*/ 1467972 w 1466283"/>
                <a:gd name="connsiteY13" fmla="*/ 752798 h 1009397"/>
                <a:gd name="connsiteX14" fmla="*/ 1467972 w 1466283"/>
                <a:gd name="connsiteY14" fmla="*/ 752798 h 1009397"/>
                <a:gd name="connsiteX15" fmla="*/ 1467972 w 1466283"/>
                <a:gd name="connsiteY15" fmla="*/ 752798 h 100939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1466283" h="1009397">
                  <a:moveTo>
                    <a:pt x="1467972" y="752798"/>
                  </a:moveTo>
                  <a:lnTo>
                    <a:pt x="1221466" y="871801"/>
                  </a:lnTo>
                  <a:cubicBezTo>
                    <a:pt x="928209" y="1015242"/>
                    <a:pt x="660453" y="997179"/>
                    <a:pt x="425635" y="821862"/>
                  </a:cubicBezTo>
                  <a:cubicBezTo>
                    <a:pt x="250319" y="689047"/>
                    <a:pt x="158942" y="512668"/>
                    <a:pt x="158942" y="510543"/>
                  </a:cubicBezTo>
                  <a:lnTo>
                    <a:pt x="145129" y="482917"/>
                  </a:lnTo>
                  <a:cubicBezTo>
                    <a:pt x="61190" y="315038"/>
                    <a:pt x="29314" y="155660"/>
                    <a:pt x="52689" y="7969"/>
                  </a:cubicBezTo>
                  <a:lnTo>
                    <a:pt x="14439" y="7969"/>
                  </a:lnTo>
                  <a:cubicBezTo>
                    <a:pt x="-6812" y="163097"/>
                    <a:pt x="24001" y="327789"/>
                    <a:pt x="111128" y="499918"/>
                  </a:cubicBezTo>
                  <a:lnTo>
                    <a:pt x="124941" y="527543"/>
                  </a:lnTo>
                  <a:cubicBezTo>
                    <a:pt x="129191" y="534981"/>
                    <a:pt x="219506" y="714548"/>
                    <a:pt x="402260" y="851613"/>
                  </a:cubicBezTo>
                  <a:cubicBezTo>
                    <a:pt x="508512" y="931302"/>
                    <a:pt x="656203" y="1004617"/>
                    <a:pt x="845333" y="1004617"/>
                  </a:cubicBezTo>
                  <a:cubicBezTo>
                    <a:pt x="961148" y="1004617"/>
                    <a:pt x="1091838" y="976991"/>
                    <a:pt x="1238467" y="906864"/>
                  </a:cubicBezTo>
                  <a:lnTo>
                    <a:pt x="1467972" y="795299"/>
                  </a:lnTo>
                  <a:lnTo>
                    <a:pt x="1467972" y="752798"/>
                  </a:lnTo>
                  <a:lnTo>
                    <a:pt x="1467972" y="752798"/>
                  </a:lnTo>
                  <a:lnTo>
                    <a:pt x="1467972" y="752798"/>
                  </a:lnTo>
                  <a:close/>
                </a:path>
              </a:pathLst>
            </a:custGeom>
            <a:solidFill>
              <a:schemeClr val="bg1"/>
            </a:solidFill>
            <a:ln w="9525" cap="flat">
              <a:noFill/>
              <a:prstDash val="solid"/>
              <a:miter/>
            </a:ln>
          </p:spPr>
          <p:txBody>
            <a:bodyPr rtlCol="0" anchor="ctr"/>
            <a:lstStyle/>
            <a:p>
              <a:endParaRPr lang="ru-RU" dirty="0"/>
            </a:p>
          </p:txBody>
        </p:sp>
        <p:sp>
          <p:nvSpPr>
            <p:cNvPr id="11" name="Freeform: Shape 42">
              <a:extLst>
                <a:ext uri="{FF2B5EF4-FFF2-40B4-BE49-F238E27FC236}">
                  <a16:creationId xmlns:a16="http://schemas.microsoft.com/office/drawing/2014/main" id="{0162C508-E081-418C-A19D-15A59388C43A}"/>
                </a:ext>
              </a:extLst>
            </p:cNvPr>
            <p:cNvSpPr/>
            <p:nvPr/>
          </p:nvSpPr>
          <p:spPr>
            <a:xfrm>
              <a:off x="10014209" y="321414"/>
              <a:ext cx="2178175" cy="1593786"/>
            </a:xfrm>
            <a:custGeom>
              <a:avLst/>
              <a:gdLst>
                <a:gd name="connsiteX0" fmla="*/ 231247 w 2178174"/>
                <a:gd name="connsiteY0" fmla="*/ 950428 h 1593786"/>
                <a:gd name="connsiteX1" fmla="*/ 45305 w 2178174"/>
                <a:gd name="connsiteY1" fmla="*/ 1404126 h 1593786"/>
                <a:gd name="connsiteX2" fmla="*/ 50617 w 2178174"/>
                <a:gd name="connsiteY2" fmla="*/ 1415814 h 1593786"/>
                <a:gd name="connsiteX3" fmla="*/ 529816 w 2178174"/>
                <a:gd name="connsiteY3" fmla="*/ 1547566 h 1593786"/>
                <a:gd name="connsiteX4" fmla="*/ 2173541 w 2178174"/>
                <a:gd name="connsiteY4" fmla="*/ 749611 h 1593786"/>
                <a:gd name="connsiteX5" fmla="*/ 2173541 w 2178174"/>
                <a:gd name="connsiteY5" fmla="*/ 7969 h 1593786"/>
                <a:gd name="connsiteX6" fmla="*/ 231247 w 2178174"/>
                <a:gd name="connsiteY6" fmla="*/ 950428 h 159378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2178174" h="1593786">
                  <a:moveTo>
                    <a:pt x="231247" y="950428"/>
                  </a:moveTo>
                  <a:cubicBezTo>
                    <a:pt x="231247" y="950428"/>
                    <a:pt x="-101324" y="1111932"/>
                    <a:pt x="45305" y="1404126"/>
                  </a:cubicBezTo>
                  <a:lnTo>
                    <a:pt x="50617" y="1415814"/>
                  </a:lnTo>
                  <a:cubicBezTo>
                    <a:pt x="50617" y="1415814"/>
                    <a:pt x="197246" y="1708008"/>
                    <a:pt x="529816" y="1547566"/>
                  </a:cubicBezTo>
                  <a:lnTo>
                    <a:pt x="2173541" y="749611"/>
                  </a:lnTo>
                  <a:lnTo>
                    <a:pt x="2173541" y="7969"/>
                  </a:lnTo>
                  <a:lnTo>
                    <a:pt x="231247" y="950428"/>
                  </a:lnTo>
                  <a:close/>
                </a:path>
              </a:pathLst>
            </a:custGeom>
            <a:solidFill>
              <a:schemeClr val="accent1"/>
            </a:solidFill>
            <a:ln w="9525" cap="flat">
              <a:noFill/>
              <a:prstDash val="solid"/>
              <a:miter/>
            </a:ln>
          </p:spPr>
          <p:txBody>
            <a:bodyPr rtlCol="0" anchor="ctr"/>
            <a:lstStyle/>
            <a:p>
              <a:endParaRPr lang="ru-RU" dirty="0"/>
            </a:p>
          </p:txBody>
        </p:sp>
        <p:sp>
          <p:nvSpPr>
            <p:cNvPr id="12" name="Freeform: Shape 43">
              <a:extLst>
                <a:ext uri="{FF2B5EF4-FFF2-40B4-BE49-F238E27FC236}">
                  <a16:creationId xmlns:a16="http://schemas.microsoft.com/office/drawing/2014/main" id="{2A710D7D-FC65-4BF6-BDA4-E59B01AD6FBC}"/>
                </a:ext>
              </a:extLst>
            </p:cNvPr>
            <p:cNvSpPr/>
            <p:nvPr/>
          </p:nvSpPr>
          <p:spPr>
            <a:xfrm>
              <a:off x="10732016" y="-7969"/>
              <a:ext cx="1455658" cy="839394"/>
            </a:xfrm>
            <a:custGeom>
              <a:avLst/>
              <a:gdLst>
                <a:gd name="connsiteX0" fmla="*/ 123329 w 1455658"/>
                <a:gd name="connsiteY0" fmla="*/ 521168 h 839394"/>
                <a:gd name="connsiteX1" fmla="*/ 390022 w 1455658"/>
                <a:gd name="connsiteY1" fmla="*/ 834613 h 839394"/>
                <a:gd name="connsiteX2" fmla="*/ 1455734 w 1455658"/>
                <a:gd name="connsiteY2" fmla="*/ 317163 h 839394"/>
                <a:gd name="connsiteX3" fmla="*/ 1456797 w 1455658"/>
                <a:gd name="connsiteY3" fmla="*/ 7969 h 839394"/>
                <a:gd name="connsiteX4" fmla="*/ 14951 w 1455658"/>
                <a:gd name="connsiteY4" fmla="*/ 7969 h 839394"/>
                <a:gd name="connsiteX5" fmla="*/ 109516 w 1455658"/>
                <a:gd name="connsiteY5" fmla="*/ 493543 h 839394"/>
                <a:gd name="connsiteX6" fmla="*/ 123329 w 1455658"/>
                <a:gd name="connsiteY6" fmla="*/ 521168 h 83939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455658" h="839394">
                  <a:moveTo>
                    <a:pt x="123329" y="521168"/>
                  </a:moveTo>
                  <a:cubicBezTo>
                    <a:pt x="123329" y="521168"/>
                    <a:pt x="212581" y="698610"/>
                    <a:pt x="390022" y="834613"/>
                  </a:cubicBezTo>
                  <a:lnTo>
                    <a:pt x="1455734" y="317163"/>
                  </a:lnTo>
                  <a:lnTo>
                    <a:pt x="1456797" y="7969"/>
                  </a:lnTo>
                  <a:lnTo>
                    <a:pt x="14951" y="7969"/>
                  </a:lnTo>
                  <a:cubicBezTo>
                    <a:pt x="-5237" y="145035"/>
                    <a:pt x="16014" y="307601"/>
                    <a:pt x="109516" y="493543"/>
                  </a:cubicBezTo>
                  <a:lnTo>
                    <a:pt x="123329" y="521168"/>
                  </a:lnTo>
                  <a:close/>
                </a:path>
              </a:pathLst>
            </a:custGeom>
            <a:solidFill>
              <a:schemeClr val="accent3"/>
            </a:solidFill>
            <a:ln w="9525" cap="flat">
              <a:noFill/>
              <a:prstDash val="solid"/>
              <a:miter/>
            </a:ln>
          </p:spPr>
          <p:txBody>
            <a:bodyPr rtlCol="0" anchor="ctr"/>
            <a:lstStyle/>
            <a:p>
              <a:endParaRPr lang="ru-RU" dirty="0"/>
            </a:p>
          </p:txBody>
        </p:sp>
        <p:sp>
          <p:nvSpPr>
            <p:cNvPr id="13" name="Freeform: Shape 44">
              <a:extLst>
                <a:ext uri="{FF2B5EF4-FFF2-40B4-BE49-F238E27FC236}">
                  <a16:creationId xmlns:a16="http://schemas.microsoft.com/office/drawing/2014/main" id="{18811B6B-BBB0-4D69-AEF8-AD0A7F9A4B57}"/>
                </a:ext>
              </a:extLst>
            </p:cNvPr>
            <p:cNvSpPr/>
            <p:nvPr/>
          </p:nvSpPr>
          <p:spPr>
            <a:xfrm>
              <a:off x="11124635" y="1146995"/>
              <a:ext cx="1062524" cy="743767"/>
            </a:xfrm>
            <a:custGeom>
              <a:avLst/>
              <a:gdLst>
                <a:gd name="connsiteX0" fmla="*/ 1064178 w 1062524"/>
                <a:gd name="connsiteY0" fmla="*/ 7969 h 743766"/>
                <a:gd name="connsiteX1" fmla="*/ 91968 w 1062524"/>
                <a:gd name="connsiteY1" fmla="*/ 480792 h 743766"/>
                <a:gd name="connsiteX2" fmla="*/ 22904 w 1062524"/>
                <a:gd name="connsiteY2" fmla="*/ 658234 h 743766"/>
                <a:gd name="connsiteX3" fmla="*/ 25029 w 1062524"/>
                <a:gd name="connsiteY3" fmla="*/ 663546 h 743766"/>
                <a:gd name="connsiteX4" fmla="*/ 209908 w 1062524"/>
                <a:gd name="connsiteY4" fmla="*/ 718798 h 743766"/>
                <a:gd name="connsiteX5" fmla="*/ 1064178 w 1062524"/>
                <a:gd name="connsiteY5" fmla="*/ 302288 h 743766"/>
                <a:gd name="connsiteX6" fmla="*/ 1064178 w 1062524"/>
                <a:gd name="connsiteY6" fmla="*/ 7969 h 74376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062524" h="743766">
                  <a:moveTo>
                    <a:pt x="1064178" y="7969"/>
                  </a:moveTo>
                  <a:lnTo>
                    <a:pt x="91968" y="480792"/>
                  </a:lnTo>
                  <a:cubicBezTo>
                    <a:pt x="91968" y="480792"/>
                    <a:pt x="-34472" y="543481"/>
                    <a:pt x="22904" y="658234"/>
                  </a:cubicBezTo>
                  <a:lnTo>
                    <a:pt x="25029" y="663546"/>
                  </a:lnTo>
                  <a:cubicBezTo>
                    <a:pt x="25029" y="663546"/>
                    <a:pt x="82405" y="780424"/>
                    <a:pt x="209908" y="718798"/>
                  </a:cubicBezTo>
                  <a:lnTo>
                    <a:pt x="1064178" y="302288"/>
                  </a:lnTo>
                  <a:lnTo>
                    <a:pt x="1064178" y="7969"/>
                  </a:lnTo>
                  <a:close/>
                </a:path>
              </a:pathLst>
            </a:custGeom>
            <a:solidFill>
              <a:schemeClr val="accent3"/>
            </a:solidFill>
            <a:ln w="9525" cap="flat">
              <a:noFill/>
              <a:prstDash val="solid"/>
              <a:miter/>
            </a:ln>
          </p:spPr>
          <p:txBody>
            <a:bodyPr rtlCol="0" anchor="ctr"/>
            <a:lstStyle/>
            <a:p>
              <a:endParaRPr lang="ru-RU" dirty="0"/>
            </a:p>
          </p:txBody>
        </p:sp>
        <p:sp>
          <p:nvSpPr>
            <p:cNvPr id="14" name="Freeform: Shape 45">
              <a:extLst>
                <a:ext uri="{FF2B5EF4-FFF2-40B4-BE49-F238E27FC236}">
                  <a16:creationId xmlns:a16="http://schemas.microsoft.com/office/drawing/2014/main" id="{3DB7F04C-0D31-4172-9D02-F8C8B2043EB9}"/>
                </a:ext>
              </a:extLst>
            </p:cNvPr>
            <p:cNvSpPr/>
            <p:nvPr/>
          </p:nvSpPr>
          <p:spPr>
            <a:xfrm>
              <a:off x="11105057" y="1128932"/>
              <a:ext cx="1083775" cy="775643"/>
            </a:xfrm>
            <a:custGeom>
              <a:avLst/>
              <a:gdLst>
                <a:gd name="connsiteX0" fmla="*/ 219924 w 1083774"/>
                <a:gd name="connsiteY0" fmla="*/ 719860 h 775642"/>
                <a:gd name="connsiteX1" fmla="*/ 60545 w 1083774"/>
                <a:gd name="connsiteY1" fmla="*/ 674172 h 775642"/>
                <a:gd name="connsiteX2" fmla="*/ 58420 w 1083774"/>
                <a:gd name="connsiteY2" fmla="*/ 668859 h 775642"/>
                <a:gd name="connsiteX3" fmla="*/ 118984 w 1083774"/>
                <a:gd name="connsiteY3" fmla="*/ 515856 h 775642"/>
                <a:gd name="connsiteX4" fmla="*/ 1083756 w 1083774"/>
                <a:gd name="connsiteY4" fmla="*/ 48345 h 775642"/>
                <a:gd name="connsiteX5" fmla="*/ 1083756 w 1083774"/>
                <a:gd name="connsiteY5" fmla="*/ 7969 h 775642"/>
                <a:gd name="connsiteX6" fmla="*/ 103046 w 1083774"/>
                <a:gd name="connsiteY6" fmla="*/ 482917 h 775642"/>
                <a:gd name="connsiteX7" fmla="*/ 14856 w 1083774"/>
                <a:gd name="connsiteY7" fmla="*/ 578544 h 775642"/>
                <a:gd name="connsiteX8" fmla="*/ 24419 w 1083774"/>
                <a:gd name="connsiteY8" fmla="*/ 686922 h 775642"/>
                <a:gd name="connsiteX9" fmla="*/ 26544 w 1083774"/>
                <a:gd name="connsiteY9" fmla="*/ 692234 h 775642"/>
                <a:gd name="connsiteX10" fmla="*/ 157235 w 1083774"/>
                <a:gd name="connsiteY10" fmla="*/ 775111 h 775642"/>
                <a:gd name="connsiteX11" fmla="*/ 236924 w 1083774"/>
                <a:gd name="connsiteY11" fmla="*/ 754923 h 775642"/>
                <a:gd name="connsiteX12" fmla="*/ 1083756 w 1083774"/>
                <a:gd name="connsiteY12" fmla="*/ 344789 h 775642"/>
                <a:gd name="connsiteX13" fmla="*/ 1083756 w 1083774"/>
                <a:gd name="connsiteY13" fmla="*/ 301226 h 775642"/>
                <a:gd name="connsiteX14" fmla="*/ 219924 w 1083774"/>
                <a:gd name="connsiteY14" fmla="*/ 719860 h 7756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Lst>
              <a:rect l="l" t="t" r="r" b="b"/>
              <a:pathLst>
                <a:path w="1083774" h="775642">
                  <a:moveTo>
                    <a:pt x="219924" y="719860"/>
                  </a:moveTo>
                  <a:cubicBezTo>
                    <a:pt x="112609" y="771924"/>
                    <a:pt x="65858" y="683734"/>
                    <a:pt x="60545" y="674172"/>
                  </a:cubicBezTo>
                  <a:lnTo>
                    <a:pt x="58420" y="668859"/>
                  </a:lnTo>
                  <a:cubicBezTo>
                    <a:pt x="9544" y="571107"/>
                    <a:pt x="114734" y="519043"/>
                    <a:pt x="118984" y="515856"/>
                  </a:cubicBezTo>
                  <a:lnTo>
                    <a:pt x="1083756" y="48345"/>
                  </a:lnTo>
                  <a:lnTo>
                    <a:pt x="1083756" y="7969"/>
                  </a:lnTo>
                  <a:lnTo>
                    <a:pt x="103046" y="482917"/>
                  </a:lnTo>
                  <a:cubicBezTo>
                    <a:pt x="100921" y="483980"/>
                    <a:pt x="36107" y="516918"/>
                    <a:pt x="14856" y="578544"/>
                  </a:cubicBezTo>
                  <a:cubicBezTo>
                    <a:pt x="3169" y="613608"/>
                    <a:pt x="6356" y="649733"/>
                    <a:pt x="24419" y="686922"/>
                  </a:cubicBezTo>
                  <a:lnTo>
                    <a:pt x="26544" y="692234"/>
                  </a:lnTo>
                  <a:cubicBezTo>
                    <a:pt x="44607" y="726235"/>
                    <a:pt x="88171" y="775111"/>
                    <a:pt x="157235" y="775111"/>
                  </a:cubicBezTo>
                  <a:cubicBezTo>
                    <a:pt x="180610" y="775111"/>
                    <a:pt x="207173" y="768736"/>
                    <a:pt x="236924" y="754923"/>
                  </a:cubicBezTo>
                  <a:lnTo>
                    <a:pt x="1083756" y="344789"/>
                  </a:lnTo>
                  <a:lnTo>
                    <a:pt x="1083756" y="301226"/>
                  </a:lnTo>
                  <a:lnTo>
                    <a:pt x="219924" y="719860"/>
                  </a:lnTo>
                  <a:close/>
                </a:path>
              </a:pathLst>
            </a:custGeom>
            <a:solidFill>
              <a:schemeClr val="bg1"/>
            </a:solidFill>
            <a:ln w="9525" cap="flat">
              <a:noFill/>
              <a:prstDash val="solid"/>
              <a:miter/>
            </a:ln>
          </p:spPr>
          <p:txBody>
            <a:bodyPr rtlCol="0" anchor="ctr"/>
            <a:lstStyle/>
            <a:p>
              <a:endParaRPr lang="ru-RU" dirty="0"/>
            </a:p>
          </p:txBody>
        </p:sp>
        <p:sp>
          <p:nvSpPr>
            <p:cNvPr id="15" name="Freeform: Shape 46">
              <a:extLst>
                <a:ext uri="{FF2B5EF4-FFF2-40B4-BE49-F238E27FC236}">
                  <a16:creationId xmlns:a16="http://schemas.microsoft.com/office/drawing/2014/main" id="{1FB04931-77A8-4259-95CA-DA7DEDB2DEFD}"/>
                </a:ext>
              </a:extLst>
            </p:cNvPr>
            <p:cNvSpPr/>
            <p:nvPr/>
          </p:nvSpPr>
          <p:spPr>
            <a:xfrm>
              <a:off x="9994666" y="301226"/>
              <a:ext cx="2199425" cy="1636287"/>
            </a:xfrm>
            <a:custGeom>
              <a:avLst/>
              <a:gdLst>
                <a:gd name="connsiteX0" fmla="*/ 538733 w 2199425"/>
                <a:gd name="connsiteY0" fmla="*/ 1550754 h 1636287"/>
                <a:gd name="connsiteX1" fmla="*/ 86098 w 2199425"/>
                <a:gd name="connsiteY1" fmla="*/ 1428564 h 1636287"/>
                <a:gd name="connsiteX2" fmla="*/ 80785 w 2199425"/>
                <a:gd name="connsiteY2" fmla="*/ 1416876 h 1636287"/>
                <a:gd name="connsiteX3" fmla="*/ 115848 w 2199425"/>
                <a:gd name="connsiteY3" fmla="*/ 1102369 h 1636287"/>
                <a:gd name="connsiteX4" fmla="*/ 257164 w 2199425"/>
                <a:gd name="connsiteY4" fmla="*/ 988679 h 1636287"/>
                <a:gd name="connsiteX5" fmla="*/ 2193084 w 2199425"/>
                <a:gd name="connsiteY5" fmla="*/ 49407 h 1636287"/>
                <a:gd name="connsiteX6" fmla="*/ 2193084 w 2199425"/>
                <a:gd name="connsiteY6" fmla="*/ 7969 h 1636287"/>
                <a:gd name="connsiteX7" fmla="*/ 241226 w 2199425"/>
                <a:gd name="connsiteY7" fmla="*/ 954678 h 1636287"/>
                <a:gd name="connsiteX8" fmla="*/ 23409 w 2199425"/>
                <a:gd name="connsiteY8" fmla="*/ 1187371 h 1636287"/>
                <a:gd name="connsiteX9" fmla="*/ 47847 w 2199425"/>
                <a:gd name="connsiteY9" fmla="*/ 1433876 h 1636287"/>
                <a:gd name="connsiteX10" fmla="*/ 53160 w 2199425"/>
                <a:gd name="connsiteY10" fmla="*/ 1445564 h 1636287"/>
                <a:gd name="connsiteX11" fmla="*/ 358104 w 2199425"/>
                <a:gd name="connsiteY11" fmla="*/ 1635756 h 1636287"/>
                <a:gd name="connsiteX12" fmla="*/ 555734 w 2199425"/>
                <a:gd name="connsiteY12" fmla="*/ 1585817 h 1636287"/>
                <a:gd name="connsiteX13" fmla="*/ 2193084 w 2199425"/>
                <a:gd name="connsiteY13" fmla="*/ 789987 h 1636287"/>
                <a:gd name="connsiteX14" fmla="*/ 2193084 w 2199425"/>
                <a:gd name="connsiteY14" fmla="*/ 748548 h 1636287"/>
                <a:gd name="connsiteX15" fmla="*/ 538733 w 2199425"/>
                <a:gd name="connsiteY15" fmla="*/ 1550754 h 1636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Lst>
              <a:rect l="l" t="t" r="r" b="b"/>
              <a:pathLst>
                <a:path w="2199425" h="1636287">
                  <a:moveTo>
                    <a:pt x="538733" y="1550754"/>
                  </a:moveTo>
                  <a:cubicBezTo>
                    <a:pt x="228476" y="1701633"/>
                    <a:pt x="90348" y="1439189"/>
                    <a:pt x="86098" y="1428564"/>
                  </a:cubicBezTo>
                  <a:lnTo>
                    <a:pt x="80785" y="1416876"/>
                  </a:lnTo>
                  <a:cubicBezTo>
                    <a:pt x="24471" y="1303186"/>
                    <a:pt x="35097" y="1196934"/>
                    <a:pt x="115848" y="1102369"/>
                  </a:cubicBezTo>
                  <a:cubicBezTo>
                    <a:pt x="176412" y="1030117"/>
                    <a:pt x="256102" y="989741"/>
                    <a:pt x="257164" y="988679"/>
                  </a:cubicBezTo>
                  <a:lnTo>
                    <a:pt x="2193084" y="49407"/>
                  </a:lnTo>
                  <a:lnTo>
                    <a:pt x="2193084" y="7969"/>
                  </a:lnTo>
                  <a:lnTo>
                    <a:pt x="241226" y="954678"/>
                  </a:lnTo>
                  <a:cubicBezTo>
                    <a:pt x="234851" y="958928"/>
                    <a:pt x="74410" y="1037555"/>
                    <a:pt x="23409" y="1187371"/>
                  </a:cubicBezTo>
                  <a:cubicBezTo>
                    <a:pt x="-3154" y="1265998"/>
                    <a:pt x="4283" y="1348875"/>
                    <a:pt x="47847" y="1433876"/>
                  </a:cubicBezTo>
                  <a:lnTo>
                    <a:pt x="53160" y="1445564"/>
                  </a:lnTo>
                  <a:cubicBezTo>
                    <a:pt x="53160" y="1447689"/>
                    <a:pt x="150912" y="1635756"/>
                    <a:pt x="358104" y="1635756"/>
                  </a:cubicBezTo>
                  <a:cubicBezTo>
                    <a:pt x="415480" y="1635756"/>
                    <a:pt x="481357" y="1621943"/>
                    <a:pt x="555734" y="1585817"/>
                  </a:cubicBezTo>
                  <a:lnTo>
                    <a:pt x="2193084" y="789987"/>
                  </a:lnTo>
                  <a:lnTo>
                    <a:pt x="2193084" y="748548"/>
                  </a:lnTo>
                  <a:lnTo>
                    <a:pt x="538733" y="1550754"/>
                  </a:lnTo>
                  <a:close/>
                </a:path>
              </a:pathLst>
            </a:custGeom>
            <a:solidFill>
              <a:schemeClr val="bg1"/>
            </a:solidFill>
            <a:ln w="9525" cap="flat">
              <a:noFill/>
              <a:prstDash val="solid"/>
              <a:miter/>
            </a:ln>
          </p:spPr>
          <p:txBody>
            <a:bodyPr rtlCol="0" anchor="ctr"/>
            <a:lstStyle/>
            <a:p>
              <a:endParaRPr lang="ru-RU" dirty="0"/>
            </a:p>
          </p:txBody>
        </p:sp>
      </p:grpSp>
      <p:sp>
        <p:nvSpPr>
          <p:cNvPr id="16" name="Graphic 19">
            <a:extLst>
              <a:ext uri="{FF2B5EF4-FFF2-40B4-BE49-F238E27FC236}">
                <a16:creationId xmlns:a16="http://schemas.microsoft.com/office/drawing/2014/main" id="{436C4D92-1746-4D54-8232-468DFF66CF79}"/>
              </a:ext>
            </a:extLst>
          </p:cNvPr>
          <p:cNvSpPr/>
          <p:nvPr userDrawn="1"/>
        </p:nvSpPr>
        <p:spPr>
          <a:xfrm>
            <a:off x="838200" y="1492524"/>
            <a:ext cx="6153912" cy="151200"/>
          </a:xfrm>
          <a:custGeom>
            <a:avLst/>
            <a:gdLst>
              <a:gd name="connsiteX0" fmla="*/ 4568666 w 4629150"/>
              <a:gd name="connsiteY0" fmla="*/ 118586 h 123825"/>
              <a:gd name="connsiteX1" fmla="*/ 62389 w 4629150"/>
              <a:gd name="connsiteY1" fmla="*/ 118586 h 123825"/>
              <a:gd name="connsiteX2" fmla="*/ 7144 w 4629150"/>
              <a:gd name="connsiteY2" fmla="*/ 62389 h 123825"/>
              <a:gd name="connsiteX3" fmla="*/ 7144 w 4629150"/>
              <a:gd name="connsiteY3" fmla="*/ 62389 h 123825"/>
              <a:gd name="connsiteX4" fmla="*/ 62389 w 4629150"/>
              <a:gd name="connsiteY4" fmla="*/ 7144 h 123825"/>
              <a:gd name="connsiteX5" fmla="*/ 4568666 w 4629150"/>
              <a:gd name="connsiteY5" fmla="*/ 7144 h 123825"/>
              <a:gd name="connsiteX6" fmla="*/ 4623912 w 4629150"/>
              <a:gd name="connsiteY6" fmla="*/ 62389 h 123825"/>
              <a:gd name="connsiteX7" fmla="*/ 4623912 w 4629150"/>
              <a:gd name="connsiteY7" fmla="*/ 62389 h 123825"/>
              <a:gd name="connsiteX8" fmla="*/ 4568666 w 4629150"/>
              <a:gd name="connsiteY8" fmla="*/ 118586 h 1238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4629150" h="123825">
                <a:moveTo>
                  <a:pt x="4568666" y="118586"/>
                </a:moveTo>
                <a:lnTo>
                  <a:pt x="62389" y="118586"/>
                </a:lnTo>
                <a:cubicBezTo>
                  <a:pt x="31909" y="118586"/>
                  <a:pt x="7144" y="92869"/>
                  <a:pt x="7144" y="62389"/>
                </a:cubicBezTo>
                <a:lnTo>
                  <a:pt x="7144" y="62389"/>
                </a:lnTo>
                <a:cubicBezTo>
                  <a:pt x="7144" y="31909"/>
                  <a:pt x="31909" y="7144"/>
                  <a:pt x="62389" y="7144"/>
                </a:cubicBezTo>
                <a:lnTo>
                  <a:pt x="4568666" y="7144"/>
                </a:lnTo>
                <a:cubicBezTo>
                  <a:pt x="4599147" y="7144"/>
                  <a:pt x="4623912" y="31909"/>
                  <a:pt x="4623912" y="62389"/>
                </a:cubicBezTo>
                <a:lnTo>
                  <a:pt x="4623912" y="62389"/>
                </a:lnTo>
                <a:cubicBezTo>
                  <a:pt x="4623912" y="92869"/>
                  <a:pt x="4599147" y="118586"/>
                  <a:pt x="4568666" y="118586"/>
                </a:cubicBezTo>
                <a:close/>
              </a:path>
            </a:pathLst>
          </a:custGeom>
          <a:gradFill>
            <a:gsLst>
              <a:gs pos="0">
                <a:schemeClr val="accent1"/>
              </a:gs>
              <a:gs pos="100000">
                <a:schemeClr val="accent3"/>
              </a:gs>
            </a:gsLst>
            <a:lin ang="0" scaled="1"/>
          </a:gradFill>
          <a:ln w="9525" cap="flat">
            <a:noFill/>
            <a:prstDash val="solid"/>
            <a:miter/>
          </a:ln>
        </p:spPr>
        <p:txBody>
          <a:bodyPr rtlCol="0" anchor="ctr"/>
          <a:lstStyle/>
          <a:p>
            <a:endParaRPr lang="ru-RU"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ru-RU" smtClean="0"/>
              <a:t>MM.DD.20XX</a:t>
            </a:r>
            <a:endParaRPr lang="ru-RU" dirty="0"/>
          </a:p>
        </p:txBody>
      </p:sp>
      <p:sp>
        <p:nvSpPr>
          <p:cNvPr id="3" name="Footer Placeholder 2"/>
          <p:cNvSpPr>
            <a:spLocks noGrp="1"/>
          </p:cNvSpPr>
          <p:nvPr>
            <p:ph type="ftr" sz="quarter" idx="11"/>
          </p:nvPr>
        </p:nvSpPr>
        <p:spPr/>
        <p:txBody>
          <a:bodyPr/>
          <a:lstStyle/>
          <a:p>
            <a:r>
              <a:rPr lang="en-US" smtClean="0"/>
              <a:t>ADD A FOOTER</a:t>
            </a:r>
            <a:endParaRPr lang="ru-RU" dirty="0"/>
          </a:p>
        </p:txBody>
      </p:sp>
      <p:sp>
        <p:nvSpPr>
          <p:cNvPr id="4" name="Slide Number Placeholder 3"/>
          <p:cNvSpPr>
            <a:spLocks noGrp="1"/>
          </p:cNvSpPr>
          <p:nvPr>
            <p:ph type="sldNum" sz="quarter" idx="12"/>
          </p:nvPr>
        </p:nvSpPr>
        <p:spPr/>
        <p:txBody>
          <a:bodyPr/>
          <a:lstStyle/>
          <a:p>
            <a:fld id="{D495E168-DA5E-4888-8D8A-92B118324C14}" type="slidenum">
              <a:rPr lang="ru-RU" smtClean="0"/>
              <a:pPr/>
              <a:t>‹#›</a:t>
            </a:fld>
            <a:endParaRPr lang="ru-RU" dirty="0"/>
          </a:p>
        </p:txBody>
      </p:sp>
      <p:sp>
        <p:nvSpPr>
          <p:cNvPr id="5" name="Straight Connector 4"/>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6" name="Isosceles Triangle 5"/>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masterClrMapping/>
  </p:clrMapOvr>
  <p:hf hdr="0" dt="0"/>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32800" y="304800"/>
            <a:ext cx="3352800" cy="838200"/>
          </a:xfrm>
        </p:spPr>
        <p:txBody>
          <a:bodyPr anchor="b" anchorCtr="0">
            <a:noAutofit/>
          </a:bodyPr>
          <a:lstStyle>
            <a:lvl1pPr algn="l">
              <a:buNone/>
              <a:defRPr sz="2000" b="1">
                <a:solidFill>
                  <a:schemeClr val="tx2"/>
                </a:solidFill>
                <a:latin typeface="+mn-lt"/>
                <a:ea typeface="+mn-ea"/>
                <a:cs typeface="+mn-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8432800" y="1219201"/>
            <a:ext cx="3352800" cy="4843463"/>
          </a:xfrm>
        </p:spPr>
        <p:txBody>
          <a:bodyPr/>
          <a:lstStyle>
            <a:lvl1pPr marL="0" indent="0">
              <a:lnSpc>
                <a:spcPts val="2200"/>
              </a:lnSpc>
              <a:spcAft>
                <a:spcPts val="1000"/>
              </a:spcAft>
              <a:buNone/>
              <a:defRPr sz="1600">
                <a:solidFill>
                  <a:schemeClr val="tx2"/>
                </a:solidFill>
              </a:defRPr>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ru-RU" smtClean="0"/>
              <a:t>MM.DD.20XX</a:t>
            </a:r>
            <a:endParaRPr lang="ru-RU" dirty="0"/>
          </a:p>
        </p:txBody>
      </p:sp>
      <p:sp>
        <p:nvSpPr>
          <p:cNvPr id="6" name="Footer Placeholder 5"/>
          <p:cNvSpPr>
            <a:spLocks noGrp="1"/>
          </p:cNvSpPr>
          <p:nvPr>
            <p:ph type="ftr" sz="quarter" idx="11"/>
          </p:nvPr>
        </p:nvSpPr>
        <p:spPr/>
        <p:txBody>
          <a:bodyPr/>
          <a:lstStyle/>
          <a:p>
            <a:r>
              <a:rPr lang="en-US" smtClean="0"/>
              <a:t>ADD A FOOTER</a:t>
            </a:r>
            <a:endParaRPr lang="ru-RU" dirty="0"/>
          </a:p>
        </p:txBody>
      </p:sp>
      <p:sp>
        <p:nvSpPr>
          <p:cNvPr id="7" name="Slide Number Placeholder 6"/>
          <p:cNvSpPr>
            <a:spLocks noGrp="1"/>
          </p:cNvSpPr>
          <p:nvPr>
            <p:ph type="sldNum" sz="quarter" idx="12"/>
          </p:nvPr>
        </p:nvSpPr>
        <p:spPr/>
        <p:txBody>
          <a:bodyPr/>
          <a:lstStyle/>
          <a:p>
            <a:fld id="{D495E168-DA5E-4888-8D8A-92B118324C14}" type="slidenum">
              <a:rPr lang="ru-RU" smtClean="0"/>
              <a:pPr/>
              <a:t>‹#›</a:t>
            </a:fld>
            <a:endParaRPr lang="ru-RU" dirty="0"/>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Straight Connector 9"/>
          <p:cNvSpPr>
            <a:spLocks noChangeShapeType="1"/>
          </p:cNvSpPr>
          <p:nvPr/>
        </p:nvSpPr>
        <p:spPr bwMode="auto">
          <a:xfrm rot="5400000">
            <a:off x="5220033" y="3324225"/>
            <a:ext cx="603504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dirty="0"/>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tent Placeholder 11"/>
          <p:cNvSpPr>
            <a:spLocks noGrp="1"/>
          </p:cNvSpPr>
          <p:nvPr>
            <p:ph sz="quarter" idx="1"/>
          </p:nvPr>
        </p:nvSpPr>
        <p:spPr>
          <a:xfrm>
            <a:off x="406400" y="304800"/>
            <a:ext cx="7620000" cy="5715000"/>
          </a:xfrm>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Tree>
  </p:cSld>
  <p:clrMapOvr>
    <a:masterClrMapping/>
  </p:clrMapOvr>
  <p:hf hdr="0" dt="0"/>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609600" y="500856"/>
            <a:ext cx="10972800" cy="674688"/>
          </a:xfrm>
          <a:ln>
            <a:solidFill>
              <a:schemeClr val="accent1"/>
            </a:solidFill>
          </a:ln>
        </p:spPr>
        <p:txBody>
          <a:bodyPr lIns="274320" anchor="ctr"/>
          <a:lstStyle>
            <a:lvl1pPr algn="r">
              <a:buNone/>
              <a:defRPr sz="2000" b="0">
                <a:solidFill>
                  <a:schemeClr val="tx1"/>
                </a:solidFill>
              </a:defRPr>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609600" y="1905000"/>
            <a:ext cx="10972800" cy="4270248"/>
          </a:xfrm>
          <a:solidFill>
            <a:schemeClr val="tx1">
              <a:shade val="50000"/>
            </a:schemeClr>
          </a:solidFill>
          <a:ln>
            <a:noFill/>
          </a:ln>
          <a:effectLst/>
        </p:spPr>
        <p:txBody>
          <a:bodyPr/>
          <a:lstStyle>
            <a:lvl1pPr marL="0" indent="0">
              <a:spcBef>
                <a:spcPts val="600"/>
              </a:spcBef>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609600" y="1219200"/>
            <a:ext cx="10972800" cy="533400"/>
          </a:xfrm>
        </p:spPr>
        <p:txBody>
          <a:bodyPr anchor="ctr" anchorCtr="0"/>
          <a:lstStyle>
            <a:lvl1pPr marL="0" indent="0" algn="l">
              <a:buFontTx/>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r>
              <a:rPr lang="ru-RU" smtClean="0"/>
              <a:t>MM.DD.20XX</a:t>
            </a:r>
            <a:endParaRPr lang="ru-RU" dirty="0"/>
          </a:p>
        </p:txBody>
      </p:sp>
      <p:sp>
        <p:nvSpPr>
          <p:cNvPr id="6" name="Footer Placeholder 5"/>
          <p:cNvSpPr>
            <a:spLocks noGrp="1"/>
          </p:cNvSpPr>
          <p:nvPr>
            <p:ph type="ftr" sz="quarter" idx="11"/>
          </p:nvPr>
        </p:nvSpPr>
        <p:spPr/>
        <p:txBody>
          <a:bodyPr/>
          <a:lstStyle/>
          <a:p>
            <a:r>
              <a:rPr lang="en-US" smtClean="0"/>
              <a:t>ADD A FOOTER</a:t>
            </a:r>
            <a:endParaRPr lang="ru-RU" dirty="0"/>
          </a:p>
        </p:txBody>
      </p:sp>
      <p:sp>
        <p:nvSpPr>
          <p:cNvPr id="7" name="Slide Number Placeholder 6"/>
          <p:cNvSpPr>
            <a:spLocks noGrp="1"/>
          </p:cNvSpPr>
          <p:nvPr>
            <p:ph type="sldNum" sz="quarter" idx="12"/>
          </p:nvPr>
        </p:nvSpPr>
        <p:spPr/>
        <p:txBody>
          <a:bodyPr/>
          <a:lstStyle/>
          <a:p>
            <a:fld id="{D495E168-DA5E-4888-8D8A-92B118324C14}" type="slidenum">
              <a:rPr lang="ru-RU" smtClean="0"/>
              <a:pPr/>
              <a:t>‹#›</a:t>
            </a:fld>
            <a:endParaRPr lang="ru-RU" dirty="0"/>
          </a:p>
        </p:txBody>
      </p:sp>
      <p:sp>
        <p:nvSpPr>
          <p:cNvPr id="8" name="Straight Connector 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9" name="Isosceles Triangle 8"/>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609600" y="500856"/>
            <a:ext cx="243840" cy="685800"/>
          </a:xfrm>
          <a:prstGeom prst="rect">
            <a:avLst/>
          </a:prstGeom>
          <a:solidFill>
            <a:schemeClr val="accent1"/>
          </a:solidFill>
          <a:ln w="635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hf hdr="0" dt="0"/>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609600" y="152400"/>
            <a:ext cx="10972800" cy="990600"/>
          </a:xfrm>
          <a:prstGeom prst="rect">
            <a:avLst/>
          </a:prstGeom>
        </p:spPr>
        <p:txBody>
          <a:bodyPr vert="horz" anchor="b" anchorCtr="0">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609600" y="1219200"/>
            <a:ext cx="10972800" cy="4910328"/>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8534400" y="6356350"/>
            <a:ext cx="3052064" cy="365760"/>
          </a:xfrm>
          <a:prstGeom prst="rect">
            <a:avLst/>
          </a:prstGeom>
        </p:spPr>
        <p:txBody>
          <a:bodyPr vert="horz"/>
          <a:lstStyle>
            <a:lvl1pPr algn="l" eaLnBrk="1" latinLnBrk="0" hangingPunct="1">
              <a:defRPr kumimoji="0" sz="1400">
                <a:solidFill>
                  <a:schemeClr val="tx2"/>
                </a:solidFill>
              </a:defRPr>
            </a:lvl1pPr>
          </a:lstStyle>
          <a:p>
            <a:r>
              <a:rPr lang="ru-RU" smtClean="0"/>
              <a:t>MM.DD.20XX</a:t>
            </a:r>
            <a:endParaRPr lang="ru-RU" dirty="0"/>
          </a:p>
        </p:txBody>
      </p:sp>
      <p:sp>
        <p:nvSpPr>
          <p:cNvPr id="3" name="Footer Placeholder 2"/>
          <p:cNvSpPr>
            <a:spLocks noGrp="1"/>
          </p:cNvSpPr>
          <p:nvPr>
            <p:ph type="ftr" sz="quarter" idx="3"/>
          </p:nvPr>
        </p:nvSpPr>
        <p:spPr>
          <a:xfrm>
            <a:off x="3864864" y="6356350"/>
            <a:ext cx="4673600" cy="365760"/>
          </a:xfrm>
          <a:prstGeom prst="rect">
            <a:avLst/>
          </a:prstGeom>
        </p:spPr>
        <p:txBody>
          <a:bodyPr vert="horz"/>
          <a:lstStyle>
            <a:lvl1pPr algn="r" eaLnBrk="1" latinLnBrk="0" hangingPunct="1">
              <a:defRPr kumimoji="0" sz="1400">
                <a:solidFill>
                  <a:schemeClr val="tx2"/>
                </a:solidFill>
              </a:defRPr>
            </a:lvl1pPr>
          </a:lstStyle>
          <a:p>
            <a:r>
              <a:rPr lang="en-US" smtClean="0"/>
              <a:t>ADD A FOOTER</a:t>
            </a:r>
            <a:endParaRPr lang="ru-RU" dirty="0"/>
          </a:p>
        </p:txBody>
      </p:sp>
      <p:sp>
        <p:nvSpPr>
          <p:cNvPr id="23" name="Slide Number Placeholder 22"/>
          <p:cNvSpPr>
            <a:spLocks noGrp="1"/>
          </p:cNvSpPr>
          <p:nvPr>
            <p:ph type="sldNum" sz="quarter" idx="4"/>
          </p:nvPr>
        </p:nvSpPr>
        <p:spPr>
          <a:xfrm>
            <a:off x="816864" y="6356350"/>
            <a:ext cx="2641600" cy="365760"/>
          </a:xfrm>
          <a:prstGeom prst="rect">
            <a:avLst/>
          </a:prstGeom>
        </p:spPr>
        <p:txBody>
          <a:bodyPr vert="horz"/>
          <a:lstStyle>
            <a:lvl1pPr algn="l" eaLnBrk="1" latinLnBrk="0" hangingPunct="1">
              <a:defRPr kumimoji="0" sz="1400">
                <a:solidFill>
                  <a:schemeClr val="tx2"/>
                </a:solidFill>
              </a:defRPr>
            </a:lvl1pPr>
          </a:lstStyle>
          <a:p>
            <a:fld id="{D495E168-DA5E-4888-8D8A-92B118324C14}" type="slidenum">
              <a:rPr lang="ru-RU" smtClean="0"/>
              <a:pPr/>
              <a:t>‹#›</a:t>
            </a:fld>
            <a:endParaRPr lang="ru-RU" dirty="0"/>
          </a:p>
        </p:txBody>
      </p:sp>
      <p:sp>
        <p:nvSpPr>
          <p:cNvPr id="28" name="Straight Connector 27"/>
          <p:cNvSpPr>
            <a:spLocks noChangeShapeType="1"/>
          </p:cNvSpPr>
          <p:nvPr/>
        </p:nvSpPr>
        <p:spPr bwMode="auto">
          <a:xfrm>
            <a:off x="609600" y="6353175"/>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29" name="Straight Connector 28"/>
          <p:cNvSpPr>
            <a:spLocks noChangeShapeType="1"/>
          </p:cNvSpPr>
          <p:nvPr/>
        </p:nvSpPr>
        <p:spPr bwMode="auto">
          <a:xfrm>
            <a:off x="609600" y="1143000"/>
            <a:ext cx="10972800" cy="0"/>
          </a:xfrm>
          <a:prstGeom prst="line">
            <a:avLst/>
          </a:prstGeom>
          <a:noFill/>
          <a:ln w="9525" cap="flat" cmpd="sng" algn="ctr">
            <a:solidFill>
              <a:schemeClr val="accent2"/>
            </a:solidFill>
            <a:prstDash val="dash"/>
            <a:round/>
            <a:headEnd type="none" w="med" len="med"/>
            <a:tailEnd type="none" w="med" len="med"/>
          </a:ln>
          <a:effectLst/>
        </p:spPr>
        <p:txBody>
          <a:bodyPr vert="horz" wrap="square" lIns="91440" tIns="45720" rIns="91440" bIns="45720" anchor="t" compatLnSpc="1"/>
          <a:lstStyle/>
          <a:p>
            <a:endParaRPr kumimoji="0" lang="en-US"/>
          </a:p>
        </p:txBody>
      </p:sp>
      <p:sp>
        <p:nvSpPr>
          <p:cNvPr id="10" name="Isosceles Triangle 9"/>
          <p:cNvSpPr>
            <a:spLocks noChangeAspect="1"/>
          </p:cNvSpPr>
          <p:nvPr/>
        </p:nvSpPr>
        <p:spPr>
          <a:xfrm rot="5400000">
            <a:off x="590609" y="6447423"/>
            <a:ext cx="190849" cy="160419"/>
          </a:xfrm>
          <a:prstGeom prst="triangle">
            <a:avLst>
              <a:gd name="adj" fmla="val 50000"/>
            </a:avLst>
          </a:prstGeom>
          <a:solidFill>
            <a:schemeClr val="accent2"/>
          </a:solidFill>
          <a:ln w="254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Tree>
  </p:cSld>
  <p:clrMap bg1="lt1" tx1="dk1" bg2="lt2" tx2="dk2" accent1="accent1" accent2="accent2" accent3="accent3" accent4="accent4" accent5="accent5" accent6="accent6" hlink="hlink" folHlink="folHlink"/>
  <p:sldLayoutIdLst>
    <p:sldLayoutId id="2147483926" r:id="rId1"/>
    <p:sldLayoutId id="2147483927" r:id="rId2"/>
    <p:sldLayoutId id="2147483928" r:id="rId3"/>
    <p:sldLayoutId id="2147483929" r:id="rId4"/>
    <p:sldLayoutId id="2147483930" r:id="rId5"/>
    <p:sldLayoutId id="2147483931" r:id="rId6"/>
    <p:sldLayoutId id="2147483932" r:id="rId7"/>
    <p:sldLayoutId id="2147483933" r:id="rId8"/>
    <p:sldLayoutId id="2147483934" r:id="rId9"/>
    <p:sldLayoutId id="2147483935" r:id="rId10"/>
    <p:sldLayoutId id="2147483936" r:id="rId11"/>
    <p:sldLayoutId id="2147483937" r:id="rId12"/>
    <p:sldLayoutId id="2147483664" r:id="rId13"/>
  </p:sldLayoutIdLst>
  <p:hf hdr="0" dt="0"/>
  <p:txStyles>
    <p:titleStyle>
      <a:lvl1pPr algn="l" rtl="0" eaLnBrk="1" latinLnBrk="0" hangingPunct="1">
        <a:spcBef>
          <a:spcPct val="0"/>
        </a:spcBef>
        <a:buNone/>
        <a:defRPr kumimoji="0" sz="3200" kern="120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6000"/>
        <a:buFont typeface="Wingdings 3"/>
        <a:buChar char=""/>
        <a:defRPr kumimoji="0" sz="2600" kern="1200">
          <a:solidFill>
            <a:schemeClr val="tx1"/>
          </a:solidFill>
          <a:latin typeface="+mn-lt"/>
          <a:ea typeface="+mn-ea"/>
          <a:cs typeface="+mn-cs"/>
        </a:defRPr>
      </a:lvl1pPr>
      <a:lvl2pPr marL="548640" indent="-274320" algn="l" rtl="0" eaLnBrk="1" latinLnBrk="0" hangingPunct="1">
        <a:spcBef>
          <a:spcPts val="500"/>
        </a:spcBef>
        <a:buClr>
          <a:schemeClr val="accent2"/>
        </a:buClr>
        <a:buSzPct val="76000"/>
        <a:buFont typeface="Wingdings 3"/>
        <a:buChar char=""/>
        <a:defRPr kumimoji="0" sz="2300" kern="1200">
          <a:solidFill>
            <a:schemeClr val="tx2"/>
          </a:solidFill>
          <a:latin typeface="+mn-lt"/>
          <a:ea typeface="+mn-ea"/>
          <a:cs typeface="+mn-cs"/>
        </a:defRPr>
      </a:lvl2pPr>
      <a:lvl3pPr marL="822960" indent="-228600" algn="l" rtl="0" eaLnBrk="1" latinLnBrk="0" hangingPunct="1">
        <a:spcBef>
          <a:spcPts val="500"/>
        </a:spcBef>
        <a:buClr>
          <a:schemeClr val="bg1">
            <a:shade val="50000"/>
          </a:schemeClr>
        </a:buClr>
        <a:buSzPct val="76000"/>
        <a:buFont typeface="Wingdings 3"/>
        <a:buChar char=""/>
        <a:defRPr kumimoji="0" sz="2000" kern="1200">
          <a:solidFill>
            <a:schemeClr val="tx1"/>
          </a:solidFill>
          <a:latin typeface="+mn-lt"/>
          <a:ea typeface="+mn-ea"/>
          <a:cs typeface="+mn-cs"/>
        </a:defRPr>
      </a:lvl3pPr>
      <a:lvl4pPr marL="1097280" indent="-228600" algn="l" rtl="0" eaLnBrk="1" latinLnBrk="0" hangingPunct="1">
        <a:spcBef>
          <a:spcPts val="400"/>
        </a:spcBef>
        <a:buClr>
          <a:schemeClr val="accent2">
            <a:shade val="75000"/>
          </a:schemeClr>
        </a:buClr>
        <a:buSzPct val="70000"/>
        <a:buFont typeface="Wingdings"/>
        <a:buChar char=""/>
        <a:defRPr kumimoji="0" sz="1800" kern="1200">
          <a:solidFill>
            <a:schemeClr val="tx1"/>
          </a:solidFill>
          <a:latin typeface="+mn-lt"/>
          <a:ea typeface="+mn-ea"/>
          <a:cs typeface="+mn-cs"/>
        </a:defRPr>
      </a:lvl4pPr>
      <a:lvl5pPr marL="1371600" indent="-228600" algn="l" rtl="0" eaLnBrk="1" latinLnBrk="0" hangingPunct="1">
        <a:spcBef>
          <a:spcPts val="300"/>
        </a:spcBef>
        <a:buClr>
          <a:schemeClr val="accent2"/>
        </a:buClr>
        <a:buSzPct val="70000"/>
        <a:buFont typeface="Wingdings"/>
        <a:buChar char=""/>
        <a:defRPr kumimoji="0" sz="1600" kern="1200">
          <a:solidFill>
            <a:schemeClr val="tx1"/>
          </a:solidFill>
          <a:latin typeface="+mn-lt"/>
          <a:ea typeface="+mn-ea"/>
          <a:cs typeface="+mn-cs"/>
        </a:defRPr>
      </a:lvl5pPr>
      <a:lvl6pPr marL="1645920" indent="-182880" algn="l" rtl="0" eaLnBrk="1" latinLnBrk="0" hangingPunct="1">
        <a:spcBef>
          <a:spcPts val="300"/>
        </a:spcBef>
        <a:buClr>
          <a:srgbClr val="9FB8CD">
            <a:shade val="75000"/>
          </a:srgbClr>
        </a:buClr>
        <a:buSzPct val="75000"/>
        <a:buFont typeface="Wingdings 3"/>
        <a:buChar char=""/>
        <a:defRPr kumimoji="0" lang="en-US" sz="1600" kern="1200" smtClean="0">
          <a:solidFill>
            <a:schemeClr val="tx1"/>
          </a:solidFill>
          <a:latin typeface="+mn-lt"/>
          <a:ea typeface="+mn-ea"/>
          <a:cs typeface="+mn-cs"/>
        </a:defRPr>
      </a:lvl6pPr>
      <a:lvl7pPr marL="1828800" indent="-182880" algn="l" rtl="0" eaLnBrk="1" latinLnBrk="0" hangingPunct="1">
        <a:spcBef>
          <a:spcPts val="300"/>
        </a:spcBef>
        <a:buClr>
          <a:srgbClr val="727CA3">
            <a:shade val="75000"/>
          </a:srgbClr>
        </a:buClr>
        <a:buSzPct val="75000"/>
        <a:buFont typeface="Wingdings 3"/>
        <a:buChar char=""/>
        <a:defRPr kumimoji="0" lang="en-US" sz="1400" kern="1200" smtClean="0">
          <a:solidFill>
            <a:schemeClr val="tx1"/>
          </a:solidFill>
          <a:latin typeface="+mn-lt"/>
          <a:ea typeface="+mn-ea"/>
          <a:cs typeface="+mn-cs"/>
        </a:defRPr>
      </a:lvl7pPr>
      <a:lvl8pPr marL="2011680" indent="-182880" algn="l" rtl="0" eaLnBrk="1" latinLnBrk="0" hangingPunct="1">
        <a:spcBef>
          <a:spcPts val="300"/>
        </a:spcBef>
        <a:buClr>
          <a:prstClr val="white">
            <a:shade val="50000"/>
          </a:prstClr>
        </a:buClr>
        <a:buSzPct val="75000"/>
        <a:buFont typeface="Wingdings 3"/>
        <a:buChar char=""/>
        <a:defRPr kumimoji="0" lang="en-US" sz="1400" kern="1200" smtClean="0">
          <a:solidFill>
            <a:schemeClr val="tx1"/>
          </a:solidFill>
          <a:latin typeface="+mn-lt"/>
          <a:ea typeface="+mn-ea"/>
          <a:cs typeface="+mn-cs"/>
        </a:defRPr>
      </a:lvl8pPr>
      <a:lvl9pPr marL="2194560" indent="-182880" algn="l" rtl="0" eaLnBrk="1" latinLnBrk="0" hangingPunct="1">
        <a:spcBef>
          <a:spcPts val="300"/>
        </a:spcBef>
        <a:buClr>
          <a:srgbClr val="9FB8CD"/>
        </a:buClr>
        <a:buSzPct val="75000"/>
        <a:buFont typeface="Wingdings 3"/>
        <a:buChar char=""/>
        <a:defRPr kumimoji="0" lang="en-US" sz="1200" kern="1200" smtClean="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4.pn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8.jpeg"/><Relationship Id="rId7"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6.xml"/><Relationship Id="rId6" Type="http://schemas.openxmlformats.org/officeDocument/2006/relationships/image" Target="../media/image9.png"/><Relationship Id="rId5" Type="http://schemas.microsoft.com/office/2007/relationships/hdphoto" Target="../media/hdphoto1.wdp"/><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17.png"/><Relationship Id="rId1" Type="http://schemas.openxmlformats.org/officeDocument/2006/relationships/slideLayout" Target="../slideLayouts/slideLayout6.xml"/><Relationship Id="rId4" Type="http://schemas.openxmlformats.org/officeDocument/2006/relationships/image" Target="../media/image2.jpe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8.pn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microsoft.com/office/2007/relationships/hdphoto" Target="../media/hdphoto1.wdp"/><Relationship Id="rId7"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6.xml"/><Relationship Id="rId6" Type="http://schemas.openxmlformats.org/officeDocument/2006/relationships/image" Target="../media/image8.jpeg"/><Relationship Id="rId5" Type="http://schemas.openxmlformats.org/officeDocument/2006/relationships/image" Target="../media/image7.png"/><Relationship Id="rId4" Type="http://schemas.openxmlformats.org/officeDocument/2006/relationships/image" Target="../media/image2.jpeg"/></Relationships>
</file>

<file path=ppt/slides/_rels/slide4.xml.rels><?xml version="1.0" encoding="UTF-8" standalone="yes"?>
<Relationships xmlns="http://schemas.openxmlformats.org/package/2006/relationships"><Relationship Id="rId8" Type="http://schemas.openxmlformats.org/officeDocument/2006/relationships/image" Target="../media/image9.png"/><Relationship Id="rId3" Type="http://schemas.openxmlformats.org/officeDocument/2006/relationships/image" Target="../media/image11.png"/><Relationship Id="rId7" Type="http://schemas.microsoft.com/office/2007/relationships/hdphoto" Target="../media/hdphoto1.wdp"/><Relationship Id="rId2" Type="http://schemas.openxmlformats.org/officeDocument/2006/relationships/image" Target="../media/image10.png"/><Relationship Id="rId1" Type="http://schemas.openxmlformats.org/officeDocument/2006/relationships/slideLayout" Target="../slideLayouts/slideLayout6.xml"/><Relationship Id="rId6" Type="http://schemas.openxmlformats.org/officeDocument/2006/relationships/image" Target="../media/image12.png"/><Relationship Id="rId5" Type="http://schemas.openxmlformats.org/officeDocument/2006/relationships/image" Target="../media/image8.jpeg"/><Relationship Id="rId4" Type="http://schemas.openxmlformats.org/officeDocument/2006/relationships/image" Target="../media/image2.jpeg"/><Relationship Id="rId9" Type="http://schemas.openxmlformats.org/officeDocument/2006/relationships/image" Target="../media/image5.png"/></Relationships>
</file>

<file path=ppt/slides/_rels/slide5.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Layout" Target="../slideLayouts/slideLayout6.xml"/><Relationship Id="rId4" Type="http://schemas.openxmlformats.org/officeDocument/2006/relationships/image" Target="../media/image13.png"/></Relationships>
</file>

<file path=ppt/slides/_rels/slide6.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5.png"/><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15.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2.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4F79B87-4AA7-436A-A28E-213168C1C67B}"/>
              </a:ext>
            </a:extLst>
          </p:cNvPr>
          <p:cNvSpPr>
            <a:spLocks noGrp="1"/>
          </p:cNvSpPr>
          <p:nvPr>
            <p:ph type="title"/>
          </p:nvPr>
        </p:nvSpPr>
        <p:spPr>
          <a:xfrm>
            <a:off x="864114" y="1097751"/>
            <a:ext cx="8411967" cy="782638"/>
          </a:xfrm>
        </p:spPr>
        <p:txBody>
          <a:bodyPr>
            <a:normAutofit fontScale="90000"/>
          </a:bodyPr>
          <a:lstStyle/>
          <a:p>
            <a:r>
              <a:rPr lang="en-US" dirty="0" smtClean="0"/>
              <a:t>Benchmark</a:t>
            </a:r>
            <a:br>
              <a:rPr lang="en-US" dirty="0" smtClean="0"/>
            </a:br>
            <a:r>
              <a:rPr lang="en-US" sz="3100" dirty="0" smtClean="0"/>
              <a:t>Which App wins the Voice-centric game?</a:t>
            </a:r>
            <a:endParaRPr lang="ru-RU" dirty="0"/>
          </a:p>
        </p:txBody>
      </p:sp>
      <p:sp>
        <p:nvSpPr>
          <p:cNvPr id="4" name="Slide Number Placeholder 3">
            <a:extLst>
              <a:ext uri="{FF2B5EF4-FFF2-40B4-BE49-F238E27FC236}">
                <a16:creationId xmlns:a16="http://schemas.microsoft.com/office/drawing/2014/main" id="{9DFFC05B-6738-42DC-8BE6-C9279D17A4F6}"/>
              </a:ext>
            </a:extLst>
          </p:cNvPr>
          <p:cNvSpPr>
            <a:spLocks noGrp="1"/>
          </p:cNvSpPr>
          <p:nvPr>
            <p:ph type="sldNum" sz="quarter" idx="12"/>
          </p:nvPr>
        </p:nvSpPr>
        <p:spPr/>
        <p:txBody>
          <a:bodyPr>
            <a:normAutofit/>
          </a:bodyPr>
          <a:lstStyle/>
          <a:p>
            <a:fld id="{D495E168-DA5E-4888-8D8A-92B118324C14}" type="slidenum">
              <a:rPr lang="ru-RU" smtClean="0"/>
              <a:pPr/>
              <a:t>1</a:t>
            </a:fld>
            <a:endParaRPr lang="ru-RU" dirty="0"/>
          </a:p>
        </p:txBody>
      </p:sp>
      <p:pic>
        <p:nvPicPr>
          <p:cNvPr id="15" name="Picture 14" descr="A picture containing text, handwear, clipart&#10;&#10;Description automatically generated">
            <a:extLst>
              <a:ext uri="{FF2B5EF4-FFF2-40B4-BE49-F238E27FC236}">
                <a16:creationId xmlns:a16="http://schemas.microsoft.com/office/drawing/2014/main" id="{9F92B60F-5D24-47C4-A17C-0040E0CB4FD0}"/>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5651963" y="3307208"/>
            <a:ext cx="2306064" cy="2306064"/>
          </a:xfrm>
          <a:prstGeom prst="rect">
            <a:avLst/>
          </a:prstGeom>
        </p:spPr>
      </p:pic>
      <p:pic>
        <p:nvPicPr>
          <p:cNvPr id="17" name="Picture 16" descr="Logo&#10;&#10;Description automatically generated">
            <a:extLst>
              <a:ext uri="{FF2B5EF4-FFF2-40B4-BE49-F238E27FC236}">
                <a16:creationId xmlns:a16="http://schemas.microsoft.com/office/drawing/2014/main" id="{CA831A4D-D539-4B53-B817-02FD17C9EACE}"/>
              </a:ext>
            </a:extLst>
          </p:cNvPr>
          <p:cNvPicPr>
            <a:picLocks noChangeAspect="1"/>
          </p:cNvPicPr>
          <p:nvPr/>
        </p:nvPicPr>
        <p:blipFill rotWithShape="1">
          <a:blip r:embed="rId4" cstate="print"/>
          <a:srcRect b="23754"/>
          <a:stretch/>
        </p:blipFill>
        <p:spPr>
          <a:xfrm>
            <a:off x="1" y="3266570"/>
            <a:ext cx="3735947" cy="2191161"/>
          </a:xfrm>
          <a:prstGeom prst="rect">
            <a:avLst/>
          </a:prstGeom>
        </p:spPr>
      </p:pic>
      <p:pic>
        <p:nvPicPr>
          <p:cNvPr id="33" name="Picture 32" descr="Shape, arrow&#10;&#10;Description automatically generated">
            <a:extLst>
              <a:ext uri="{FF2B5EF4-FFF2-40B4-BE49-F238E27FC236}">
                <a16:creationId xmlns:a16="http://schemas.microsoft.com/office/drawing/2014/main" id="{5ECE9D7B-A3EF-4316-9103-AA75886C12C2}"/>
              </a:ext>
            </a:extLst>
          </p:cNvPr>
          <p:cNvPicPr>
            <a:picLocks noChangeAspect="1"/>
          </p:cNvPicPr>
          <p:nvPr/>
        </p:nvPicPr>
        <p:blipFill>
          <a:blip r:embed="rId5" cstate="print"/>
          <a:stretch>
            <a:fillRect/>
          </a:stretch>
        </p:blipFill>
        <p:spPr>
          <a:xfrm>
            <a:off x="3873494" y="4101696"/>
            <a:ext cx="1066799" cy="1030913"/>
          </a:xfrm>
          <a:prstGeom prst="rect">
            <a:avLst/>
          </a:prstGeom>
        </p:spPr>
      </p:pic>
    </p:spTree>
    <p:extLst>
      <p:ext uri="{BB962C8B-B14F-4D97-AF65-F5344CB8AC3E}">
        <p14:creationId xmlns:p14="http://schemas.microsoft.com/office/powerpoint/2010/main" val="3804944731"/>
      </p:ext>
    </p:extLst>
  </p:cSld>
  <p:clrMapOvr>
    <a:masterClrMapping/>
  </p:clrMapOvr>
  <p:transition spd="med">
    <p:pull/>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10</a:t>
            </a:fld>
            <a:endParaRPr lang="ru-RU" dirty="0"/>
          </a:p>
        </p:txBody>
      </p:sp>
      <p:graphicFrame>
        <p:nvGraphicFramePr>
          <p:cNvPr id="16" name="Table 15">
            <a:extLst>
              <a:ext uri="{FF2B5EF4-FFF2-40B4-BE49-F238E27FC236}">
                <a16:creationId xmlns:a16="http://schemas.microsoft.com/office/drawing/2014/main" id="{F17CC5A7-F18F-4033-9038-3151D3BD679A}"/>
              </a:ext>
            </a:extLst>
          </p:cNvPr>
          <p:cNvGraphicFramePr>
            <a:graphicFrameLocks noGrp="1"/>
          </p:cNvGraphicFramePr>
          <p:nvPr/>
        </p:nvGraphicFramePr>
        <p:xfrm>
          <a:off x="2080412" y="2689245"/>
          <a:ext cx="5816339" cy="2523185"/>
        </p:xfrm>
        <a:graphic>
          <a:graphicData uri="http://schemas.openxmlformats.org/drawingml/2006/table">
            <a:tbl>
              <a:tblPr>
                <a:tableStyleId>{5DA37D80-6434-44D0-A028-1B22A696006F}</a:tableStyleId>
              </a:tblPr>
              <a:tblGrid>
                <a:gridCol w="1564851">
                  <a:extLst>
                    <a:ext uri="{9D8B030D-6E8A-4147-A177-3AD203B41FA5}">
                      <a16:colId xmlns:a16="http://schemas.microsoft.com/office/drawing/2014/main" val="2685012664"/>
                    </a:ext>
                  </a:extLst>
                </a:gridCol>
                <a:gridCol w="2130457">
                  <a:extLst>
                    <a:ext uri="{9D8B030D-6E8A-4147-A177-3AD203B41FA5}">
                      <a16:colId xmlns:a16="http://schemas.microsoft.com/office/drawing/2014/main" val="302282391"/>
                    </a:ext>
                  </a:extLst>
                </a:gridCol>
                <a:gridCol w="2121031">
                  <a:extLst>
                    <a:ext uri="{9D8B030D-6E8A-4147-A177-3AD203B41FA5}">
                      <a16:colId xmlns:a16="http://schemas.microsoft.com/office/drawing/2014/main" val="3113579374"/>
                    </a:ext>
                  </a:extLst>
                </a:gridCol>
              </a:tblGrid>
              <a:tr h="877661">
                <a:tc>
                  <a:txBody>
                    <a:bodyPr/>
                    <a:lstStyle/>
                    <a:p>
                      <a:pPr algn="ctr" fontAlgn="b"/>
                      <a:endParaRPr lang="en-US" sz="2800" b="1" kern="1200" dirty="0">
                        <a:gradFill>
                          <a:gsLst>
                            <a:gs pos="0">
                              <a:schemeClr val="accent1"/>
                            </a:gs>
                            <a:gs pos="100000">
                              <a:schemeClr val="accent3"/>
                            </a:gs>
                          </a:gsLst>
                          <a:lin ang="0" scaled="1"/>
                        </a:gradFill>
                        <a:latin typeface="+mj-lt"/>
                        <a:ea typeface="+mj-ea"/>
                        <a:cs typeface="+mj-cs"/>
                      </a:endParaRPr>
                    </a:p>
                  </a:txBody>
                  <a:tcPr marL="7620" marR="7620" marT="7620" marB="0" anchor="ctr">
                    <a:lnL w="12700" cmpd="sng">
                      <a:noFill/>
                    </a:lnL>
                    <a:lnT w="12700" cmpd="sng">
                      <a:noFill/>
                    </a:lnT>
                  </a:tcPr>
                </a:tc>
                <a:tc>
                  <a:txBody>
                    <a:bodyPr/>
                    <a:lstStyle/>
                    <a:p>
                      <a:pPr algn="ctr"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ctr"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565074913"/>
                  </a:ext>
                </a:extLst>
              </a:tr>
              <a:tr h="848412">
                <a:tc>
                  <a:txBody>
                    <a:bodyPr/>
                    <a:lstStyle/>
                    <a:p>
                      <a:pPr marL="0" algn="ctr" defTabSz="914400" rtl="0" eaLnBrk="1" fontAlgn="b" latinLnBrk="0" hangingPunct="1"/>
                      <a:r>
                        <a:rPr lang="en-US" sz="1600" b="1" kern="1200" dirty="0">
                          <a:solidFill>
                            <a:schemeClr val="tx1">
                              <a:lumMod val="50000"/>
                              <a:lumOff val="50000"/>
                            </a:schemeClr>
                          </a:solidFill>
                          <a:latin typeface="+mj-lt"/>
                          <a:ea typeface="+mj-ea"/>
                          <a:cs typeface="+mj-cs"/>
                        </a:rPr>
                        <a:t>Freemium</a:t>
                      </a:r>
                    </a:p>
                  </a:txBody>
                  <a:tcPr marL="7620" marR="7620" marT="7620" marB="0" anchor="ctr"/>
                </a:tc>
                <a:tc>
                  <a:txBody>
                    <a:bodyPr/>
                    <a:lstStyle/>
                    <a:p>
                      <a:pPr algn="ctr"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256315530"/>
                  </a:ext>
                </a:extLst>
              </a:tr>
              <a:tr h="797112">
                <a:tc>
                  <a:txBody>
                    <a:bodyPr/>
                    <a:lstStyle/>
                    <a:p>
                      <a:pPr algn="ctr" fontAlgn="b"/>
                      <a:r>
                        <a:rPr lang="en-US" sz="1600" b="1" kern="1200" dirty="0">
                          <a:solidFill>
                            <a:schemeClr val="tx1">
                              <a:lumMod val="50000"/>
                              <a:lumOff val="50000"/>
                            </a:schemeClr>
                          </a:solidFill>
                          <a:latin typeface="+mj-lt"/>
                          <a:ea typeface="+mj-ea"/>
                          <a:cs typeface="+mj-cs"/>
                        </a:rPr>
                        <a:t>Premium</a:t>
                      </a:r>
                    </a:p>
                  </a:txBody>
                  <a:tcPr marL="7620" marR="7620" marT="7620" marB="0" anchor="ctr"/>
                </a:tc>
                <a:tc>
                  <a:txBody>
                    <a:bodyPr/>
                    <a:lstStyle/>
                    <a:p>
                      <a:pPr algn="ctr"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ctr"/>
                </a:tc>
                <a:tc>
                  <a:txBody>
                    <a:bodyPr/>
                    <a:lstStyle/>
                    <a:p>
                      <a:pPr algn="ctr"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2182233686"/>
                  </a:ext>
                </a:extLst>
              </a:tr>
            </a:tbl>
          </a:graphicData>
        </a:graphic>
      </p:graphicFrame>
      <p:pic>
        <p:nvPicPr>
          <p:cNvPr id="21" name="Picture 20" descr="A picture containing text, handwear, clipart&#10;&#10;Description automatically generated">
            <a:extLst>
              <a:ext uri="{FF2B5EF4-FFF2-40B4-BE49-F238E27FC236}">
                <a16:creationId xmlns:a16="http://schemas.microsoft.com/office/drawing/2014/main" id="{4D3814C1-E118-4901-97E2-3DB0D795C0F4}"/>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6390835" y="2701129"/>
            <a:ext cx="831915" cy="831915"/>
          </a:xfrm>
          <a:prstGeom prst="rect">
            <a:avLst/>
          </a:prstGeom>
        </p:spPr>
      </p:pic>
      <p:pic>
        <p:nvPicPr>
          <p:cNvPr id="22" name="Picture 21" descr="Icon&#10;&#10;Description automatically generated">
            <a:extLst>
              <a:ext uri="{FF2B5EF4-FFF2-40B4-BE49-F238E27FC236}">
                <a16:creationId xmlns:a16="http://schemas.microsoft.com/office/drawing/2014/main" id="{DDFC7ACE-EEC7-4D42-8085-FC61F3F62BAC}"/>
              </a:ext>
            </a:extLst>
          </p:cNvPr>
          <p:cNvPicPr>
            <a:picLocks noChangeAspect="1"/>
          </p:cNvPicPr>
          <p:nvPr/>
        </p:nvPicPr>
        <p:blipFill rotWithShape="1">
          <a:blip r:embed="rId3" cstate="print"/>
          <a:srcRect l="23624" t="21993" r="22932" b="29760"/>
          <a:stretch/>
        </p:blipFill>
        <p:spPr>
          <a:xfrm>
            <a:off x="4471365" y="3783060"/>
            <a:ext cx="448036" cy="436835"/>
          </a:xfrm>
          <a:prstGeom prst="rect">
            <a:avLst/>
          </a:prstGeom>
        </p:spPr>
      </p:pic>
      <p:pic>
        <p:nvPicPr>
          <p:cNvPr id="23" name="Picture 22" descr="Icon&#10;&#10;Description automatically generated">
            <a:extLst>
              <a:ext uri="{FF2B5EF4-FFF2-40B4-BE49-F238E27FC236}">
                <a16:creationId xmlns:a16="http://schemas.microsoft.com/office/drawing/2014/main" id="{CFD6986E-B857-435C-AD68-90E3A641F83C}"/>
              </a:ext>
            </a:extLst>
          </p:cNvPr>
          <p:cNvPicPr>
            <a:picLocks noChangeAspect="1"/>
          </p:cNvPicPr>
          <p:nvPr/>
        </p:nvPicPr>
        <p:blipFill>
          <a:blip r:embed="rId4" cstate="print">
            <a:extLst>
              <a:ext uri="{BEBA8EAE-BF5A-486C-A8C5-ECC9F3942E4B}">
                <a14:imgProps xmlns:a14="http://schemas.microsoft.com/office/drawing/2010/main">
                  <a14:imgLayer r:embed="rId5">
                    <a14:imgEffect>
                      <a14:backgroundRemoval t="7143" b="89973" l="10000" r="90000">
                        <a14:foregroundMark x1="71047" y1="58516" x2="69767" y2="58104"/>
                        <a14:foregroundMark x1="41512" y1="8516" x2="39302" y2="7143"/>
                        <a14:foregroundMark x1="65000" y1="22390" x2="65000" y2="22390"/>
                        <a14:foregroundMark x1="76860" y1="38462" x2="76860" y2="38462"/>
                        <a14:foregroundMark x1="55814" y1="22527" x2="55814" y2="22527"/>
                        <a14:foregroundMark x1="72558" y1="29670" x2="72558" y2="29670"/>
                      </a14:backgroundRemoval>
                    </a14:imgEffect>
                  </a14:imgLayer>
                </a14:imgProps>
              </a:ext>
            </a:extLst>
          </a:blip>
          <a:stretch>
            <a:fillRect/>
          </a:stretch>
        </p:blipFill>
        <p:spPr>
          <a:xfrm rot="1432114">
            <a:off x="4753515" y="2265229"/>
            <a:ext cx="1029872" cy="871799"/>
          </a:xfrm>
          <a:prstGeom prst="rect">
            <a:avLst/>
          </a:prstGeom>
        </p:spPr>
      </p:pic>
      <p:pic>
        <p:nvPicPr>
          <p:cNvPr id="24" name="Picture 23" descr="A picture containing logo&#10;&#10;Description automatically generated">
            <a:extLst>
              <a:ext uri="{FF2B5EF4-FFF2-40B4-BE49-F238E27FC236}">
                <a16:creationId xmlns:a16="http://schemas.microsoft.com/office/drawing/2014/main" id="{ADAC5D08-C7AB-43BC-8ADB-BEEA20AAD22B}"/>
              </a:ext>
            </a:extLst>
          </p:cNvPr>
          <p:cNvPicPr>
            <a:picLocks noChangeAspect="1"/>
          </p:cNvPicPr>
          <p:nvPr/>
        </p:nvPicPr>
        <p:blipFill rotWithShape="1">
          <a:blip r:embed="rId6" cstate="print"/>
          <a:srcRect l="53936" t="30297" r="11771" b="37453"/>
          <a:stretch/>
        </p:blipFill>
        <p:spPr>
          <a:xfrm>
            <a:off x="6554670" y="4600282"/>
            <a:ext cx="504244" cy="512134"/>
          </a:xfrm>
          <a:prstGeom prst="rect">
            <a:avLst/>
          </a:prstGeom>
        </p:spPr>
      </p:pic>
      <p:pic>
        <p:nvPicPr>
          <p:cNvPr id="25" name="Picture 24" descr="Icon&#10;&#10;Description automatically generated">
            <a:extLst>
              <a:ext uri="{FF2B5EF4-FFF2-40B4-BE49-F238E27FC236}">
                <a16:creationId xmlns:a16="http://schemas.microsoft.com/office/drawing/2014/main" id="{5C8906F6-751F-4B17-89ED-7F01056ABF5C}"/>
              </a:ext>
            </a:extLst>
          </p:cNvPr>
          <p:cNvPicPr>
            <a:picLocks noChangeAspect="1"/>
          </p:cNvPicPr>
          <p:nvPr/>
        </p:nvPicPr>
        <p:blipFill rotWithShape="1">
          <a:blip r:embed="rId3" cstate="print"/>
          <a:srcRect l="23624" t="21993" r="22932" b="29760"/>
          <a:stretch/>
        </p:blipFill>
        <p:spPr>
          <a:xfrm>
            <a:off x="6582775" y="3783060"/>
            <a:ext cx="448036" cy="436835"/>
          </a:xfrm>
          <a:prstGeom prst="rect">
            <a:avLst/>
          </a:prstGeom>
        </p:spPr>
      </p:pic>
      <p:pic>
        <p:nvPicPr>
          <p:cNvPr id="26" name="Picture 25" descr="Icon&#10;&#10;Description automatically generated">
            <a:extLst>
              <a:ext uri="{FF2B5EF4-FFF2-40B4-BE49-F238E27FC236}">
                <a16:creationId xmlns:a16="http://schemas.microsoft.com/office/drawing/2014/main" id="{B223E426-EBFD-4A2C-942F-4868A494BB79}"/>
              </a:ext>
            </a:extLst>
          </p:cNvPr>
          <p:cNvPicPr>
            <a:picLocks noChangeAspect="1"/>
          </p:cNvPicPr>
          <p:nvPr/>
        </p:nvPicPr>
        <p:blipFill rotWithShape="1">
          <a:blip r:embed="rId3" cstate="print"/>
          <a:srcRect l="23624" t="21993" r="22932" b="29760"/>
          <a:stretch/>
        </p:blipFill>
        <p:spPr>
          <a:xfrm>
            <a:off x="4470379" y="4637934"/>
            <a:ext cx="448036" cy="436835"/>
          </a:xfrm>
          <a:prstGeom prst="rect">
            <a:avLst/>
          </a:prstGeom>
        </p:spPr>
      </p:pic>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7" cstate="print"/>
          <a:srcRect b="23754"/>
          <a:stretch/>
        </p:blipFill>
        <p:spPr>
          <a:xfrm>
            <a:off x="4022206" y="2701130"/>
            <a:ext cx="1418421" cy="831915"/>
          </a:xfrm>
          <a:prstGeom prst="rect">
            <a:avLst/>
          </a:prstGeom>
        </p:spPr>
      </p:pic>
      <p:sp>
        <p:nvSpPr>
          <p:cNvPr id="15" name="Title 3">
            <a:extLst>
              <a:ext uri="{FF2B5EF4-FFF2-40B4-BE49-F238E27FC236}">
                <a16:creationId xmlns:a16="http://schemas.microsoft.com/office/drawing/2014/main" id="{FC1F21ED-F551-43D7-8F25-890F2325594B}"/>
              </a:ext>
            </a:extLst>
          </p:cNvPr>
          <p:cNvSpPr txBox="1">
            <a:spLocks/>
          </p:cNvSpPr>
          <p:nvPr/>
        </p:nvSpPr>
        <p:spPr>
          <a:xfrm>
            <a:off x="990601" y="605357"/>
            <a:ext cx="9050519" cy="945498"/>
          </a:xfrm>
          <a:prstGeom prst="rect">
            <a:avLst/>
          </a:prstGeom>
        </p:spPr>
        <p:txBody>
          <a:bodyPr vert="horz" lIns="91440" tIns="45720" rIns="91440" bIns="45720" rtlCol="0" anchor="ctr">
            <a:normAutofit fontScale="90000" lnSpcReduction="10000"/>
          </a:bodyPr>
          <a:lstStyle>
            <a:lvl1pPr algn="l" defTabSz="914400" rtl="0" eaLnBrk="1" latinLnBrk="0" hangingPunct="1">
              <a:lnSpc>
                <a:spcPct val="90000"/>
              </a:lnSpc>
              <a:spcBef>
                <a:spcPct val="0"/>
              </a:spcBef>
              <a:buNone/>
              <a:defRPr sz="4000" b="1" kern="1200">
                <a:gradFill>
                  <a:gsLst>
                    <a:gs pos="0">
                      <a:schemeClr val="accent1"/>
                    </a:gs>
                    <a:gs pos="100000">
                      <a:schemeClr val="accent3"/>
                    </a:gs>
                  </a:gsLst>
                  <a:lin ang="0" scaled="1"/>
                </a:gradFill>
                <a:latin typeface="+mj-lt"/>
                <a:ea typeface="+mj-ea"/>
                <a:cs typeface="+mj-cs"/>
              </a:defRPr>
            </a:lvl1pPr>
          </a:lstStyle>
          <a:p>
            <a:r>
              <a:rPr lang="en-US"/>
              <a:t>Benchmark</a:t>
            </a:r>
            <a:br>
              <a:rPr lang="en-US"/>
            </a:br>
            <a:r>
              <a:rPr lang="en-US" sz="3100"/>
              <a:t>Premium Features</a:t>
            </a:r>
            <a:endParaRPr lang="x-none" dirty="0"/>
          </a:p>
        </p:txBody>
      </p:sp>
    </p:spTree>
    <p:extLst>
      <p:ext uri="{BB962C8B-B14F-4D97-AF65-F5344CB8AC3E}">
        <p14:creationId xmlns:p14="http://schemas.microsoft.com/office/powerpoint/2010/main" val="259869526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Premium Features</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11</a:t>
            </a:fld>
            <a:endParaRPr lang="ru-RU" dirty="0"/>
          </a:p>
        </p:txBody>
      </p:sp>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89039" y="2754411"/>
            <a:ext cx="9715320" cy="37618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buClr>
                <a:schemeClr val="accent3"/>
              </a:buClr>
              <a:buFont typeface="Arial" panose="020B0604020202020204" pitchFamily="34" charset="0"/>
              <a:buNone/>
            </a:pPr>
            <a:endParaRPr lang="en-GB" sz="1600" b="1" dirty="0">
              <a:solidFill>
                <a:srgbClr val="292929"/>
              </a:solidFill>
              <a:latin typeface="sohne"/>
            </a:endParaRPr>
          </a:p>
        </p:txBody>
      </p:sp>
      <p:pic>
        <p:nvPicPr>
          <p:cNvPr id="5" name="Picture 4" descr="Shape&#10;&#10;Description automatically generated with low confidence">
            <a:extLst>
              <a:ext uri="{FF2B5EF4-FFF2-40B4-BE49-F238E27FC236}">
                <a16:creationId xmlns:a16="http://schemas.microsoft.com/office/drawing/2014/main" id="{28C68BB0-A0F9-4591-A39C-AFE6271C57AD}"/>
              </a:ext>
            </a:extLst>
          </p:cNvPr>
          <p:cNvPicPr>
            <a:picLocks noChangeAspect="1"/>
          </p:cNvPicPr>
          <p:nvPr/>
        </p:nvPicPr>
        <p:blipFill>
          <a:blip r:embed="rId2" cstate="print">
            <a:duotone>
              <a:schemeClr val="accent1">
                <a:shade val="45000"/>
                <a:satMod val="135000"/>
              </a:schemeClr>
              <a:prstClr val="white"/>
            </a:duotone>
          </a:blip>
          <a:stretch>
            <a:fillRect/>
          </a:stretch>
        </p:blipFill>
        <p:spPr>
          <a:xfrm>
            <a:off x="7291255" y="114489"/>
            <a:ext cx="1862747" cy="1862746"/>
          </a:xfrm>
          <a:prstGeom prst="rect">
            <a:avLst/>
          </a:prstGeom>
        </p:spPr>
      </p:pic>
      <p:sp>
        <p:nvSpPr>
          <p:cNvPr id="11" name="Slide Number Placeholder 2">
            <a:extLst>
              <a:ext uri="{FF2B5EF4-FFF2-40B4-BE49-F238E27FC236}">
                <a16:creationId xmlns:a16="http://schemas.microsoft.com/office/drawing/2014/main" id="{EB7CF8AF-4921-496B-A2AA-77913471891D}"/>
              </a:ext>
            </a:extLst>
          </p:cNvPr>
          <p:cNvSpPr txBox="1">
            <a:spLocks/>
          </p:cNvSpPr>
          <p:nvPr/>
        </p:nvSpPr>
        <p:spPr>
          <a:xfrm>
            <a:off x="10804357" y="5816821"/>
            <a:ext cx="549443" cy="365125"/>
          </a:xfrm>
          <a:prstGeom prst="rect">
            <a:avLst/>
          </a:prstGeom>
        </p:spPr>
        <p:txBody>
          <a:bodyPr vert="horz" lIns="91440" tIns="45720" rIns="91440" bIns="45720" rtlCol="0" anchor="ctr"/>
          <a:lstStyle>
            <a:defPPr>
              <a:defRPr lang="ru-RU"/>
            </a:defPPr>
            <a:lvl1pPr marL="0" algn="ctr" defTabSz="914400" rtl="0" eaLnBrk="1" latinLnBrk="0" hangingPunct="1">
              <a:defRPr sz="1000" kern="1200">
                <a:solidFill>
                  <a:schemeClr val="bg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fld id="{D495E168-DA5E-4888-8D8A-92B118324C14}" type="slidenum">
              <a:rPr lang="ru-RU" smtClean="0"/>
              <a:pPr/>
              <a:t>11</a:t>
            </a:fld>
            <a:endParaRPr lang="ru-RU" dirty="0"/>
          </a:p>
        </p:txBody>
      </p:sp>
      <p:pic>
        <p:nvPicPr>
          <p:cNvPr id="12" name="Picture 11" descr="Logo&#10;&#10;Description automatically generated">
            <a:extLst>
              <a:ext uri="{FF2B5EF4-FFF2-40B4-BE49-F238E27FC236}">
                <a16:creationId xmlns:a16="http://schemas.microsoft.com/office/drawing/2014/main" id="{6F8A412B-CD3F-4468-BA3C-E4330B070C19}"/>
              </a:ext>
            </a:extLst>
          </p:cNvPr>
          <p:cNvPicPr>
            <a:picLocks noChangeAspect="1"/>
          </p:cNvPicPr>
          <p:nvPr/>
        </p:nvPicPr>
        <p:blipFill rotWithShape="1">
          <a:blip r:embed="rId3" cstate="print"/>
          <a:srcRect b="23754"/>
          <a:stretch/>
        </p:blipFill>
        <p:spPr>
          <a:xfrm>
            <a:off x="9660659" y="1899250"/>
            <a:ext cx="1418421" cy="831915"/>
          </a:xfrm>
          <a:prstGeom prst="rect">
            <a:avLst/>
          </a:prstGeom>
        </p:spPr>
      </p:pic>
      <p:sp>
        <p:nvSpPr>
          <p:cNvPr id="13" name="Text Placeholder 12">
            <a:extLst>
              <a:ext uri="{FF2B5EF4-FFF2-40B4-BE49-F238E27FC236}">
                <a16:creationId xmlns:a16="http://schemas.microsoft.com/office/drawing/2014/main" id="{76E7AA63-1A5D-418B-8C8A-E2195C576773}"/>
              </a:ext>
            </a:extLst>
          </p:cNvPr>
          <p:cNvSpPr txBox="1">
            <a:spLocks/>
          </p:cNvSpPr>
          <p:nvPr/>
        </p:nvSpPr>
        <p:spPr>
          <a:xfrm>
            <a:off x="1089039" y="2754412"/>
            <a:ext cx="9715320" cy="2703579"/>
          </a:xfrm>
          <a:prstGeom prst="rect">
            <a:avLst/>
          </a:prstGeom>
        </p:spPr>
        <p:txBody>
          <a:bodyPr>
            <a:normAutofit fontScale="850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sz="1800" b="1" dirty="0">
                <a:solidFill>
                  <a:srgbClr val="292929"/>
                </a:solidFill>
                <a:latin typeface="charter"/>
              </a:rPr>
              <a:t>يلا "</a:t>
            </a:r>
            <a:r>
              <a:rPr lang="ar-LB" sz="1800" b="1" dirty="0" err="1">
                <a:solidFill>
                  <a:srgbClr val="292929"/>
                </a:solidFill>
                <a:latin typeface="charter"/>
              </a:rPr>
              <a:t>بريميوم</a:t>
            </a:r>
            <a:r>
              <a:rPr lang="ar-LB" sz="1800" b="1" dirty="0">
                <a:solidFill>
                  <a:srgbClr val="292929"/>
                </a:solidFill>
                <a:latin typeface="charter"/>
              </a:rPr>
              <a:t>":</a:t>
            </a:r>
          </a:p>
          <a:p>
            <a:pPr marL="0" indent="0" algn="r" rtl="1">
              <a:buNone/>
            </a:pPr>
            <a:r>
              <a:rPr lang="ar-LB" sz="1800" dirty="0">
                <a:solidFill>
                  <a:srgbClr val="292929"/>
                </a:solidFill>
                <a:latin typeface="charter"/>
              </a:rPr>
              <a:t>من بين مجموعة الميزات غير الاعتيادية التي يقدمها يلا، يمكن لمستخدمي </a:t>
            </a:r>
            <a:r>
              <a:rPr lang="en-US" sz="1800" dirty="0" err="1">
                <a:solidFill>
                  <a:srgbClr val="292929"/>
                </a:solidFill>
                <a:latin typeface="charter"/>
              </a:rPr>
              <a:t>Yalla</a:t>
            </a:r>
            <a:r>
              <a:rPr lang="ar-LB" sz="1800" dirty="0">
                <a:solidFill>
                  <a:srgbClr val="292929"/>
                </a:solidFill>
                <a:latin typeface="charter"/>
              </a:rPr>
              <a:t> </a:t>
            </a:r>
            <a:r>
              <a:rPr lang="en-US" sz="1800" dirty="0">
                <a:solidFill>
                  <a:srgbClr val="292929"/>
                </a:solidFill>
                <a:latin typeface="charter"/>
              </a:rPr>
              <a:t> </a:t>
            </a:r>
            <a:r>
              <a:rPr lang="ar-LB" sz="1800" dirty="0">
                <a:solidFill>
                  <a:srgbClr val="292929"/>
                </a:solidFill>
                <a:latin typeface="charter"/>
              </a:rPr>
              <a:t>استخدام التطبيق بشكل مجاني</a:t>
            </a:r>
            <a:r>
              <a:rPr lang="en-US" sz="1800" dirty="0">
                <a:solidFill>
                  <a:srgbClr val="292929"/>
                </a:solidFill>
                <a:latin typeface="charter"/>
              </a:rPr>
              <a:t>، </a:t>
            </a:r>
            <a:r>
              <a:rPr lang="ar-LB" sz="1800" dirty="0">
                <a:solidFill>
                  <a:srgbClr val="292929"/>
                </a:solidFill>
                <a:latin typeface="charter"/>
              </a:rPr>
              <a:t>والاستفادة من جميع الميزات الأساسية للتواصل والتفاعل مع الآخرين. إضافة لذلك، قدمت</a:t>
            </a:r>
            <a:r>
              <a:rPr lang="en-US" sz="1800" dirty="0" err="1">
                <a:solidFill>
                  <a:srgbClr val="292929"/>
                </a:solidFill>
                <a:latin typeface="charter"/>
              </a:rPr>
              <a:t>Yalla</a:t>
            </a:r>
            <a:r>
              <a:rPr lang="ar-LB" sz="1800" dirty="0">
                <a:solidFill>
                  <a:srgbClr val="292929"/>
                </a:solidFill>
                <a:latin typeface="charter"/>
              </a:rPr>
              <a:t> مزايا الـ</a:t>
            </a:r>
            <a:r>
              <a:rPr lang="en-US" sz="1800" b="1" dirty="0">
                <a:solidFill>
                  <a:srgbClr val="292929"/>
                </a:solidFill>
                <a:latin typeface="charter"/>
              </a:rPr>
              <a:t> </a:t>
            </a:r>
            <a:r>
              <a:rPr lang="ar-LB" sz="1800" b="1" dirty="0" err="1">
                <a:solidFill>
                  <a:srgbClr val="292929"/>
                </a:solidFill>
                <a:latin typeface="charter"/>
              </a:rPr>
              <a:t>بريميوم</a:t>
            </a:r>
            <a:r>
              <a:rPr lang="ar-LB" sz="1800" dirty="0">
                <a:solidFill>
                  <a:srgbClr val="292929"/>
                </a:solidFill>
                <a:latin typeface="charter"/>
              </a:rPr>
              <a:t> كميزات حصرية للمستخدمين الذين يرغبون في تجربة أكثر تميزاً، من خلال 4 مستويات:</a:t>
            </a:r>
          </a:p>
          <a:p>
            <a:pPr algn="r" rtl="1"/>
            <a:r>
              <a:rPr lang="ar-LB" sz="1800" b="1" dirty="0">
                <a:solidFill>
                  <a:srgbClr val="292929"/>
                </a:solidFill>
                <a:latin typeface="charter"/>
              </a:rPr>
              <a:t>الفارس</a:t>
            </a:r>
          </a:p>
          <a:p>
            <a:pPr algn="r" rtl="1"/>
            <a:r>
              <a:rPr lang="ar-LB" sz="1800" b="1" dirty="0">
                <a:solidFill>
                  <a:srgbClr val="292929"/>
                </a:solidFill>
                <a:latin typeface="charter"/>
              </a:rPr>
              <a:t>اللواء</a:t>
            </a:r>
          </a:p>
          <a:p>
            <a:pPr algn="r" rtl="1"/>
            <a:r>
              <a:rPr lang="ar-LB" sz="1800" b="1" dirty="0">
                <a:solidFill>
                  <a:srgbClr val="292929"/>
                </a:solidFill>
                <a:latin typeface="charter"/>
              </a:rPr>
              <a:t>الجنرال</a:t>
            </a:r>
          </a:p>
          <a:p>
            <a:pPr algn="r" rtl="1"/>
            <a:r>
              <a:rPr lang="ar-LB" sz="1800" b="1" dirty="0">
                <a:solidFill>
                  <a:srgbClr val="292929"/>
                </a:solidFill>
                <a:latin typeface="charter"/>
              </a:rPr>
              <a:t>الوزير</a:t>
            </a:r>
          </a:p>
          <a:p>
            <a:pPr marL="0" indent="0" algn="r" rtl="1">
              <a:buNone/>
            </a:pPr>
            <a:r>
              <a:rPr lang="ar-LB" sz="1800" dirty="0">
                <a:solidFill>
                  <a:srgbClr val="292929"/>
                </a:solidFill>
                <a:latin typeface="charter"/>
              </a:rPr>
              <a:t>يحصل مستخدمو الـ </a:t>
            </a:r>
            <a:r>
              <a:rPr lang="ar-LB" sz="1800" dirty="0" err="1">
                <a:solidFill>
                  <a:srgbClr val="292929"/>
                </a:solidFill>
                <a:latin typeface="charter"/>
              </a:rPr>
              <a:t>بريميوم</a:t>
            </a:r>
            <a:r>
              <a:rPr lang="ar-LB" sz="1800" dirty="0">
                <a:solidFill>
                  <a:srgbClr val="292929"/>
                </a:solidFill>
                <a:latin typeface="charter"/>
              </a:rPr>
              <a:t> </a:t>
            </a:r>
            <a:r>
              <a:rPr lang="en-US" sz="1800" dirty="0">
                <a:solidFill>
                  <a:srgbClr val="292929"/>
                </a:solidFill>
                <a:latin typeface="charter"/>
              </a:rPr>
              <a:t> </a:t>
            </a:r>
            <a:r>
              <a:rPr lang="ar-LB" sz="1800" dirty="0">
                <a:solidFill>
                  <a:srgbClr val="292929"/>
                </a:solidFill>
                <a:latin typeface="charter"/>
              </a:rPr>
              <a:t>في المقابل على العديد من المكافآت مثل الشارات المميزة ، وتأثيرات دخول الغرفة ، وأسماء المستخدمين الخاصة، والمكافآت المفاجئة بحسب نشاطهم، ورفع المستوى  بشكل اسرع ، إلى جانب مزايا لجعل غرفهم مميزة بإضافة  السمات وارسال رسائل لكافة المستخدمين في المنطقة.</a:t>
            </a:r>
            <a:endParaRPr lang="en-GB" sz="1600" b="1" dirty="0">
              <a:solidFill>
                <a:srgbClr val="292929"/>
              </a:solidFill>
              <a:latin typeface="sohne"/>
            </a:endParaRPr>
          </a:p>
        </p:txBody>
      </p:sp>
      <p:pic>
        <p:nvPicPr>
          <p:cNvPr id="15" name="Picture 14" descr="A picture containing text, handwear, clipart&#10;&#10;Description automatically generated">
            <a:extLst>
              <a:ext uri="{FF2B5EF4-FFF2-40B4-BE49-F238E27FC236}">
                <a16:creationId xmlns:a16="http://schemas.microsoft.com/office/drawing/2014/main" id="{84E3D4C3-10F8-42B1-962C-341B69EAE249}"/>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9998910" y="5351933"/>
            <a:ext cx="805449" cy="805449"/>
          </a:xfrm>
          <a:prstGeom prst="rect">
            <a:avLst/>
          </a:prstGeom>
        </p:spPr>
      </p:pic>
      <p:sp>
        <p:nvSpPr>
          <p:cNvPr id="16" name="Text Placeholder 12">
            <a:extLst>
              <a:ext uri="{FF2B5EF4-FFF2-40B4-BE49-F238E27FC236}">
                <a16:creationId xmlns:a16="http://schemas.microsoft.com/office/drawing/2014/main" id="{5A401A3C-04AE-47A2-9709-EA223177F370}"/>
              </a:ext>
            </a:extLst>
          </p:cNvPr>
          <p:cNvSpPr txBox="1">
            <a:spLocks/>
          </p:cNvSpPr>
          <p:nvPr/>
        </p:nvSpPr>
        <p:spPr>
          <a:xfrm>
            <a:off x="1089038" y="6139620"/>
            <a:ext cx="9165879" cy="464381"/>
          </a:xfrm>
          <a:prstGeom prst="rect">
            <a:avLst/>
          </a:prstGeom>
        </p:spPr>
        <p:txBody>
          <a:bodyPr>
            <a:normAutofit fontScale="92500" lnSpcReduction="2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ar-LB" sz="1800" dirty="0">
                <a:solidFill>
                  <a:srgbClr val="292929"/>
                </a:solidFill>
                <a:latin typeface="charter"/>
              </a:rPr>
              <a:t>يفشل</a:t>
            </a:r>
            <a:r>
              <a:rPr lang="en-GB" sz="1800" dirty="0">
                <a:solidFill>
                  <a:srgbClr val="292929"/>
                </a:solidFill>
                <a:latin typeface="charter"/>
              </a:rPr>
              <a:t>Clubhouse</a:t>
            </a:r>
            <a:r>
              <a:rPr lang="ar-LB" sz="1800" dirty="0">
                <a:solidFill>
                  <a:srgbClr val="292929"/>
                </a:solidFill>
                <a:latin typeface="charter"/>
              </a:rPr>
              <a:t> في تقديم أي مزايا مشابهة لـ</a:t>
            </a:r>
            <a:r>
              <a:rPr lang="en-US" sz="1800" dirty="0" err="1">
                <a:solidFill>
                  <a:srgbClr val="292929"/>
                </a:solidFill>
                <a:latin typeface="charter"/>
              </a:rPr>
              <a:t>Yalla</a:t>
            </a:r>
            <a:r>
              <a:rPr lang="en-GB" sz="1800" dirty="0">
                <a:solidFill>
                  <a:srgbClr val="292929"/>
                </a:solidFill>
                <a:latin typeface="charter"/>
              </a:rPr>
              <a:t> ، </a:t>
            </a:r>
            <a:r>
              <a:rPr lang="ar-LB" sz="1800" dirty="0">
                <a:solidFill>
                  <a:srgbClr val="292929"/>
                </a:solidFill>
                <a:latin typeface="charter"/>
              </a:rPr>
              <a:t>على الأقل في الوقت الحالي. حيث يعتمد مطورو التطبيق على تقديم ميزات عادية بصوة مجانية ولجميع المستخدمين.</a:t>
            </a:r>
            <a:endParaRPr lang="en-GB" sz="1600" b="1" dirty="0">
              <a:solidFill>
                <a:srgbClr val="292929"/>
              </a:solidFill>
              <a:latin typeface="sohne"/>
            </a:endParaRPr>
          </a:p>
        </p:txBody>
      </p:sp>
    </p:spTree>
    <p:extLst>
      <p:ext uri="{BB962C8B-B14F-4D97-AF65-F5344CB8AC3E}">
        <p14:creationId xmlns:p14="http://schemas.microsoft.com/office/powerpoint/2010/main" val="3916685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6">
                                            <p:txEl>
                                              <p:pRg st="0" end="0"/>
                                            </p:txEl>
                                          </p:spTgt>
                                        </p:tgtEl>
                                        <p:attrNameLst>
                                          <p:attrName>style.visibility</p:attrName>
                                        </p:attrNameLst>
                                      </p:cBhvr>
                                      <p:to>
                                        <p:strVal val="visible"/>
                                      </p:to>
                                    </p:set>
                                    <p:animEffect transition="in" filter="fade">
                                      <p:cBhvr>
                                        <p:cTn id="7" dur="1000"/>
                                        <p:tgtEl>
                                          <p:spTgt spid="16">
                                            <p:txEl>
                                              <p:pRg st="0" end="0"/>
                                            </p:txEl>
                                          </p:spTgt>
                                        </p:tgtEl>
                                      </p:cBhvr>
                                    </p:animEffect>
                                    <p:anim calcmode="lin" valueType="num">
                                      <p:cBhvr>
                                        <p:cTn id="8" dur="1000" fill="hold"/>
                                        <p:tgtEl>
                                          <p:spTgt spid="16">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6">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Regional Experience &amp; Strategy</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12</a:t>
            </a:fld>
            <a:endParaRPr lang="ru-RU" dirty="0"/>
          </a:p>
        </p:txBody>
      </p:sp>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2" cstate="print"/>
          <a:srcRect b="23754"/>
          <a:stretch/>
        </p:blipFill>
        <p:spPr>
          <a:xfrm>
            <a:off x="9564951" y="2010786"/>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89039" y="3302495"/>
            <a:ext cx="9715320" cy="355550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sz="1800" dirty="0">
                <a:solidFill>
                  <a:srgbClr val="292929"/>
                </a:solidFill>
                <a:latin typeface="charter"/>
              </a:rPr>
              <a:t>من أهم ما يميز منصة </a:t>
            </a:r>
            <a:r>
              <a:rPr lang="en-US" sz="1800" dirty="0" err="1">
                <a:solidFill>
                  <a:srgbClr val="292929"/>
                </a:solidFill>
                <a:latin typeface="charter"/>
              </a:rPr>
              <a:t>Yalla</a:t>
            </a:r>
            <a:r>
              <a:rPr lang="ar-LB" sz="1800" dirty="0">
                <a:solidFill>
                  <a:srgbClr val="292929"/>
                </a:solidFill>
                <a:latin typeface="charter"/>
              </a:rPr>
              <a:t> </a:t>
            </a:r>
            <a:r>
              <a:rPr lang="en-US" sz="1800" dirty="0">
                <a:solidFill>
                  <a:srgbClr val="292929"/>
                </a:solidFill>
                <a:latin typeface="charter"/>
              </a:rPr>
              <a:t> </a:t>
            </a:r>
            <a:r>
              <a:rPr lang="ar-LB" sz="1800" dirty="0">
                <a:solidFill>
                  <a:srgbClr val="292929"/>
                </a:solidFill>
                <a:latin typeface="charter"/>
              </a:rPr>
              <a:t>عن العديد من المنصات الاجتماعية المتواجدة حالياً، أنها نشأت بالكامل من منطقة الشرق الأوسط وشمال إفريقيا، تحديداً في عام 2016، من قبل فريق محلي في الإمارات العربية المتحدة ، حيث بدأ فريق </a:t>
            </a:r>
            <a:r>
              <a:rPr lang="en-US" sz="1800" dirty="0" err="1">
                <a:solidFill>
                  <a:srgbClr val="292929"/>
                </a:solidFill>
                <a:latin typeface="charter"/>
              </a:rPr>
              <a:t>Yalla</a:t>
            </a:r>
            <a:r>
              <a:rPr lang="ar-LB" sz="1800" dirty="0">
                <a:solidFill>
                  <a:srgbClr val="292929"/>
                </a:solidFill>
                <a:latin typeface="charter"/>
              </a:rPr>
              <a:t> </a:t>
            </a:r>
            <a:r>
              <a:rPr lang="en-US" sz="1800" dirty="0">
                <a:solidFill>
                  <a:srgbClr val="292929"/>
                </a:solidFill>
                <a:latin typeface="charter"/>
              </a:rPr>
              <a:t> </a:t>
            </a:r>
            <a:r>
              <a:rPr lang="ar-LB" sz="1800" dirty="0">
                <a:solidFill>
                  <a:srgbClr val="292929"/>
                </a:solidFill>
                <a:latin typeface="charter"/>
              </a:rPr>
              <a:t>في تلبية الطلب الذي فشلت العديد من منصات التواصل الاجتماعي توفيره للمستخدمين في منطقة الشرق الأوسط وشمال إفريقيا، مما وفر للمستخدمين تجربة فريدة، فشلت معظم المنصات الأجنبية والمترجمة الأخرى في تقديم شيء مشابه. الأمر الذي مكّن مستخدمي يلا في منطقة الشرق الأوسط وشمال إفريقيا، من التفاعل، والتواصل الاجتماعي، والتجمع في منصة اجتماعية محلية يثقون بها حقاً وصممت لتناسب معاييرهم واذواقهم. من خلالها، نجح فريق يلا بتقديم تجربة محليّة، مع تقيّد بالعادات الإسلامية وتقاليد المنطقة في الشرق الأوسط. ساعدت هذه الخطوات الصغيرة منصة يلا</a:t>
            </a:r>
            <a:r>
              <a:rPr lang="en-US" sz="1800" dirty="0">
                <a:solidFill>
                  <a:srgbClr val="292929"/>
                </a:solidFill>
                <a:latin typeface="charter"/>
              </a:rPr>
              <a:t> </a:t>
            </a:r>
            <a:r>
              <a:rPr lang="ar-LB" sz="1800" dirty="0">
                <a:solidFill>
                  <a:srgbClr val="292929"/>
                </a:solidFill>
                <a:latin typeface="charter"/>
              </a:rPr>
              <a:t>على التوسع عالمياً، لتشكيل فريق من يضم موظفين من أكثر من 11 دولة لخدمة الطلب العالمي المتزايد على المنصة.</a:t>
            </a:r>
            <a:endParaRPr lang="en-GB" sz="1600" b="1" dirty="0">
              <a:solidFill>
                <a:srgbClr val="292929"/>
              </a:solidFill>
              <a:latin typeface="sohne"/>
            </a:endParaRPr>
          </a:p>
        </p:txBody>
      </p:sp>
      <p:pic>
        <p:nvPicPr>
          <p:cNvPr id="6" name="Picture 5" descr="A close up of a person's face&#10;&#10;Description automatically generated with low confidence">
            <a:extLst>
              <a:ext uri="{FF2B5EF4-FFF2-40B4-BE49-F238E27FC236}">
                <a16:creationId xmlns:a16="http://schemas.microsoft.com/office/drawing/2014/main" id="{B10C4A9E-F701-4C78-AAE6-87704C11C9A0}"/>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7500649" y="264160"/>
            <a:ext cx="1733807" cy="1834914"/>
          </a:xfrm>
          <a:prstGeom prst="rect">
            <a:avLst/>
          </a:prstGeom>
        </p:spPr>
      </p:pic>
    </p:spTree>
    <p:extLst>
      <p:ext uri="{BB962C8B-B14F-4D97-AF65-F5344CB8AC3E}">
        <p14:creationId xmlns:p14="http://schemas.microsoft.com/office/powerpoint/2010/main" val="263412302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Regional Experience &amp; Strategy</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13</a:t>
            </a:fld>
            <a:endParaRPr lang="ru-RU" dirty="0"/>
          </a:p>
        </p:txBody>
      </p:sp>
      <p:pic>
        <p:nvPicPr>
          <p:cNvPr id="6" name="Picture 5" descr="A close up of a person's face&#10;&#10;Description automatically generated with low confidence">
            <a:extLst>
              <a:ext uri="{FF2B5EF4-FFF2-40B4-BE49-F238E27FC236}">
                <a16:creationId xmlns:a16="http://schemas.microsoft.com/office/drawing/2014/main" id="{B10C4A9E-F701-4C78-AAE6-87704C11C9A0}"/>
              </a:ext>
            </a:extLst>
          </p:cNvPr>
          <p:cNvPicPr>
            <a:picLocks noChangeAspect="1"/>
          </p:cNvPicPr>
          <p:nvPr/>
        </p:nvPicPr>
        <p:blipFill>
          <a:blip r:embed="rId2" cstate="print">
            <a:duotone>
              <a:schemeClr val="accent1">
                <a:shade val="45000"/>
                <a:satMod val="135000"/>
              </a:schemeClr>
              <a:prstClr val="white"/>
            </a:duotone>
          </a:blip>
          <a:stretch>
            <a:fillRect/>
          </a:stretch>
        </p:blipFill>
        <p:spPr>
          <a:xfrm>
            <a:off x="7500649" y="264160"/>
            <a:ext cx="1733807" cy="1834914"/>
          </a:xfrm>
          <a:prstGeom prst="rect">
            <a:avLst/>
          </a:prstGeom>
        </p:spPr>
      </p:pic>
      <p:pic>
        <p:nvPicPr>
          <p:cNvPr id="7" name="Picture 6" descr="A picture containing text, handwear, clipart&#10;&#10;Description automatically generated">
            <a:extLst>
              <a:ext uri="{FF2B5EF4-FFF2-40B4-BE49-F238E27FC236}">
                <a16:creationId xmlns:a16="http://schemas.microsoft.com/office/drawing/2014/main" id="{DA315885-68C4-4588-9FAC-1EE49A18BAB1}"/>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9972444" y="2174887"/>
            <a:ext cx="831915" cy="831915"/>
          </a:xfrm>
          <a:prstGeom prst="rect">
            <a:avLst/>
          </a:prstGeom>
        </p:spPr>
      </p:pic>
      <p:sp>
        <p:nvSpPr>
          <p:cNvPr id="8" name="Text Placeholder 12">
            <a:extLst>
              <a:ext uri="{FF2B5EF4-FFF2-40B4-BE49-F238E27FC236}">
                <a16:creationId xmlns:a16="http://schemas.microsoft.com/office/drawing/2014/main" id="{261CC3A8-90F2-4039-952D-7101426196BF}"/>
              </a:ext>
            </a:extLst>
          </p:cNvPr>
          <p:cNvSpPr txBox="1">
            <a:spLocks/>
          </p:cNvSpPr>
          <p:nvPr/>
        </p:nvSpPr>
        <p:spPr>
          <a:xfrm>
            <a:off x="1238340" y="3289914"/>
            <a:ext cx="9715320" cy="2390118"/>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en-GB" sz="1900" dirty="0">
                <a:solidFill>
                  <a:srgbClr val="292929"/>
                </a:solidFill>
                <a:latin typeface="charter"/>
              </a:rPr>
              <a:t>Clubhouse ، </a:t>
            </a:r>
            <a:r>
              <a:rPr lang="ar-LB" sz="1900" dirty="0">
                <a:solidFill>
                  <a:srgbClr val="292929"/>
                </a:solidFill>
                <a:latin typeface="charter"/>
              </a:rPr>
              <a:t>منصة الشبكات الاجتماعية التي نشأت في الولايات المتحدة ، والتي تأسست في أبريل / 2020 من قبل </a:t>
            </a:r>
            <a:r>
              <a:rPr lang="ar-LB" sz="1900" dirty="0" err="1">
                <a:solidFill>
                  <a:srgbClr val="292929"/>
                </a:solidFill>
                <a:latin typeface="charter"/>
              </a:rPr>
              <a:t>روهان</a:t>
            </a:r>
            <a:r>
              <a:rPr lang="ar-LB" sz="1900" dirty="0">
                <a:solidFill>
                  <a:srgbClr val="292929"/>
                </a:solidFill>
                <a:latin typeface="charter"/>
              </a:rPr>
              <a:t> </a:t>
            </a:r>
            <a:r>
              <a:rPr lang="ar-LB" sz="1900" dirty="0" err="1">
                <a:solidFill>
                  <a:srgbClr val="292929"/>
                </a:solidFill>
                <a:latin typeface="charter"/>
              </a:rPr>
              <a:t>سيث</a:t>
            </a:r>
            <a:r>
              <a:rPr lang="ar-LB" sz="1900" dirty="0">
                <a:solidFill>
                  <a:srgbClr val="292929"/>
                </a:solidFill>
                <a:latin typeface="charter"/>
              </a:rPr>
              <a:t> وبول </a:t>
            </a:r>
            <a:r>
              <a:rPr lang="ar-LB" sz="1900" dirty="0" err="1">
                <a:solidFill>
                  <a:srgbClr val="292929"/>
                </a:solidFill>
                <a:latin typeface="charter"/>
              </a:rPr>
              <a:t>دافيسون</a:t>
            </a:r>
            <a:r>
              <a:rPr lang="ar-LB" sz="1900" dirty="0">
                <a:solidFill>
                  <a:srgbClr val="292929"/>
                </a:solidFill>
                <a:latin typeface="charter"/>
              </a:rPr>
              <a:t> ، تحديداً مع انتشار وباء </a:t>
            </a:r>
            <a:r>
              <a:rPr lang="en-GB" sz="1900" dirty="0">
                <a:solidFill>
                  <a:srgbClr val="292929"/>
                </a:solidFill>
                <a:latin typeface="charter"/>
              </a:rPr>
              <a:t>COVID-19</a:t>
            </a:r>
            <a:r>
              <a:rPr lang="ar-LB" sz="1900" dirty="0">
                <a:solidFill>
                  <a:srgbClr val="292929"/>
                </a:solidFill>
                <a:latin typeface="charter"/>
              </a:rPr>
              <a:t>، الذي أضاف بدوره</a:t>
            </a:r>
            <a:r>
              <a:rPr lang="en-GB" sz="1900" dirty="0">
                <a:solidFill>
                  <a:srgbClr val="292929"/>
                </a:solidFill>
                <a:latin typeface="charter"/>
              </a:rPr>
              <a:t> </a:t>
            </a:r>
            <a:r>
              <a:rPr lang="ar-LB" sz="1900" dirty="0">
                <a:solidFill>
                  <a:srgbClr val="292929"/>
                </a:solidFill>
                <a:latin typeface="charter"/>
              </a:rPr>
              <a:t>دعم هائل ومتزايد على تحميل التطبيق على مستوى العالم.</a:t>
            </a:r>
          </a:p>
          <a:p>
            <a:pPr marL="0" indent="0" algn="just" rtl="1">
              <a:buNone/>
            </a:pPr>
            <a:r>
              <a:rPr lang="ar-LB" sz="1900" dirty="0">
                <a:solidFill>
                  <a:srgbClr val="292929"/>
                </a:solidFill>
                <a:latin typeface="charter"/>
              </a:rPr>
              <a:t>قدم مطورو </a:t>
            </a:r>
            <a:r>
              <a:rPr lang="en-US" sz="1900" dirty="0">
                <a:solidFill>
                  <a:srgbClr val="292929"/>
                </a:solidFill>
                <a:latin typeface="charter"/>
              </a:rPr>
              <a:t>Clubhouse</a:t>
            </a:r>
            <a:r>
              <a:rPr lang="ar-LB" sz="1900" dirty="0">
                <a:solidFill>
                  <a:srgbClr val="292929"/>
                </a:solidFill>
                <a:latin typeface="charter"/>
              </a:rPr>
              <a:t> للمستخدمين في جميع أنحاء العالم أسلوب تواصل يناسب المجتمعات الغربية والأمريكية وأسلوب حياتهم أكثر من أي مجتمع آخر. بدأ المستخدمون في مناقشة مواضيع ذات قيود منخفضة أو معدومة ، والتي تتنوع من السياسة وريادة الأعمال واستراتيجيات الأعمال والمحادثات غير الخاضعة للرقابة والتي تطرقت في بعض الاحيان إلى الإلحاد والمواضيع الجنسية.</a:t>
            </a:r>
            <a:endParaRPr lang="en-US" sz="1800" b="1" dirty="0">
              <a:solidFill>
                <a:srgbClr val="292929"/>
              </a:solidFill>
              <a:latin typeface="charter"/>
            </a:endParaRPr>
          </a:p>
          <a:p>
            <a:pPr marL="0" indent="0" algn="just" rtl="1">
              <a:buNone/>
            </a:pPr>
            <a:endParaRPr lang="en-GB" sz="1600" b="1" dirty="0">
              <a:solidFill>
                <a:srgbClr val="292929"/>
              </a:solidFill>
              <a:latin typeface="sohne"/>
            </a:endParaRPr>
          </a:p>
        </p:txBody>
      </p:sp>
    </p:spTree>
    <p:extLst>
      <p:ext uri="{BB962C8B-B14F-4D97-AF65-F5344CB8AC3E}">
        <p14:creationId xmlns:p14="http://schemas.microsoft.com/office/powerpoint/2010/main" val="38403311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Sign-up</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2</a:t>
            </a:fld>
            <a:endParaRPr lang="ru-RU" dirty="0"/>
          </a:p>
        </p:txBody>
      </p:sp>
      <p:pic>
        <p:nvPicPr>
          <p:cNvPr id="21" name="Picture 20" descr="A picture containing text, handwear, clipart&#10;&#10;Description automatically generated">
            <a:extLst>
              <a:ext uri="{FF2B5EF4-FFF2-40B4-BE49-F238E27FC236}">
                <a16:creationId xmlns:a16="http://schemas.microsoft.com/office/drawing/2014/main" id="{4D3814C1-E118-4901-97E2-3DB0D795C0F4}"/>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9750552" y="4106980"/>
            <a:ext cx="831915" cy="831915"/>
          </a:xfrm>
          <a:prstGeom prst="rect">
            <a:avLst/>
          </a:prstGeom>
        </p:spPr>
      </p:pic>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3" cstate="print"/>
          <a:srcRect b="23754"/>
          <a:stretch/>
        </p:blipFill>
        <p:spPr>
          <a:xfrm>
            <a:off x="9428352" y="1857393"/>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89039" y="2754411"/>
            <a:ext cx="9715320" cy="1436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ar-LB" sz="1600" dirty="0">
                <a:solidFill>
                  <a:srgbClr val="292929"/>
                </a:solidFill>
                <a:latin typeface="charter"/>
              </a:rPr>
              <a:t>بعد تنزيل تطبيق </a:t>
            </a:r>
            <a:r>
              <a:rPr lang="en-GB" sz="1600" dirty="0" err="1">
                <a:solidFill>
                  <a:srgbClr val="292929"/>
                </a:solidFill>
                <a:latin typeface="charter"/>
              </a:rPr>
              <a:t>Yalla</a:t>
            </a:r>
            <a:r>
              <a:rPr lang="en-GB" sz="1600" dirty="0">
                <a:solidFill>
                  <a:srgbClr val="292929"/>
                </a:solidFill>
                <a:latin typeface="charter"/>
              </a:rPr>
              <a:t> ، </a:t>
            </a:r>
            <a:r>
              <a:rPr lang="ar-LB" sz="1600" dirty="0">
                <a:solidFill>
                  <a:srgbClr val="292929"/>
                </a:solidFill>
                <a:latin typeface="charter"/>
              </a:rPr>
              <a:t>يمكن للمستخدمين التسجيل بسهولة باستخدام 3 طرق:</a:t>
            </a:r>
          </a:p>
          <a:p>
            <a:pPr lvl="1" algn="r" rtl="1"/>
            <a:r>
              <a:rPr lang="ar-LB" sz="1200" dirty="0">
                <a:solidFill>
                  <a:srgbClr val="292929"/>
                </a:solidFill>
                <a:latin typeface="charter"/>
              </a:rPr>
              <a:t>الروابط الاجتماعية بنقرة واحدة (تويتر – فيسبوك)</a:t>
            </a:r>
          </a:p>
          <a:p>
            <a:pPr lvl="1" algn="r" rtl="1"/>
            <a:r>
              <a:rPr lang="ar-LB" sz="1200" dirty="0">
                <a:solidFill>
                  <a:srgbClr val="292929"/>
                </a:solidFill>
                <a:latin typeface="charter"/>
              </a:rPr>
              <a:t>رقم الهاتف المحمول.</a:t>
            </a:r>
          </a:p>
          <a:p>
            <a:pPr lvl="1" algn="r" rtl="1"/>
            <a:endParaRPr lang="ar-LB" sz="1200" dirty="0">
              <a:solidFill>
                <a:srgbClr val="292929"/>
              </a:solidFill>
              <a:latin typeface="charter"/>
            </a:endParaRPr>
          </a:p>
          <a:p>
            <a:pPr marL="457200" lvl="1" indent="0" algn="r" rtl="1">
              <a:buNone/>
            </a:pPr>
            <a:r>
              <a:rPr lang="ar-LB" sz="1600" dirty="0">
                <a:solidFill>
                  <a:srgbClr val="292929"/>
                </a:solidFill>
                <a:latin typeface="charter"/>
              </a:rPr>
              <a:t>بعد الاشتراك الناجح ، يمكن للمستخدم الانضمام إلى المنصة بالبدء في تعيين اسمه وصورة ملفه الشخصي والعمر والجنس.</a:t>
            </a:r>
            <a:endParaRPr lang="en-GB" sz="1600" dirty="0">
              <a:solidFill>
                <a:srgbClr val="292929"/>
              </a:solidFill>
              <a:latin typeface="charter"/>
            </a:endParaRPr>
          </a:p>
          <a:p>
            <a:pPr marL="0" lvl="1" indent="0">
              <a:spcBef>
                <a:spcPts val="600"/>
              </a:spcBef>
              <a:buClr>
                <a:schemeClr val="accent3"/>
              </a:buClr>
              <a:buFont typeface="Arial" panose="020B0604020202020204" pitchFamily="34" charset="0"/>
              <a:buNone/>
            </a:pPr>
            <a:endParaRPr lang="en-GB" sz="1600" b="1" dirty="0">
              <a:solidFill>
                <a:srgbClr val="292929"/>
              </a:solidFill>
              <a:latin typeface="sohne"/>
            </a:endParaRPr>
          </a:p>
        </p:txBody>
      </p:sp>
      <p:sp>
        <p:nvSpPr>
          <p:cNvPr id="15" name="Text Placeholder 12">
            <a:extLst>
              <a:ext uri="{FF2B5EF4-FFF2-40B4-BE49-F238E27FC236}">
                <a16:creationId xmlns:a16="http://schemas.microsoft.com/office/drawing/2014/main" id="{8BD73ADB-5B98-4A9A-B94D-5B4E76A817FC}"/>
              </a:ext>
            </a:extLst>
          </p:cNvPr>
          <p:cNvSpPr txBox="1">
            <a:spLocks/>
          </p:cNvSpPr>
          <p:nvPr/>
        </p:nvSpPr>
        <p:spPr>
          <a:xfrm>
            <a:off x="1131452" y="4854700"/>
            <a:ext cx="9715320" cy="1436763"/>
          </a:xfrm>
          <a:prstGeom prst="rect">
            <a:avLst/>
          </a:prstGeom>
        </p:spPr>
        <p:txBody>
          <a:bodyPr>
            <a:normAutofit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ar-LB" sz="1600" dirty="0">
                <a:solidFill>
                  <a:srgbClr val="292929"/>
                </a:solidFill>
                <a:latin typeface="charter"/>
              </a:rPr>
              <a:t>نظرًا لأن </a:t>
            </a:r>
            <a:r>
              <a:rPr lang="en-US" sz="1600" dirty="0">
                <a:solidFill>
                  <a:srgbClr val="292929"/>
                </a:solidFill>
                <a:latin typeface="charter"/>
              </a:rPr>
              <a:t> </a:t>
            </a:r>
            <a:r>
              <a:rPr lang="en-GB" sz="1600" dirty="0">
                <a:solidFill>
                  <a:srgbClr val="292929"/>
                </a:solidFill>
                <a:latin typeface="charter"/>
              </a:rPr>
              <a:t>Clubhouse </a:t>
            </a:r>
            <a:r>
              <a:rPr lang="ar-LB" sz="1600" dirty="0">
                <a:solidFill>
                  <a:srgbClr val="292929"/>
                </a:solidFill>
                <a:latin typeface="charter"/>
              </a:rPr>
              <a:t>لا يزال في مرحلة الدعوات فقط ، لا يمكن للمستخدمين الانضمام إلا بعد تلقي دعوة من صديق انضم بالفعل إلى </a:t>
            </a:r>
            <a:r>
              <a:rPr lang="en-GB" sz="1600" dirty="0">
                <a:solidFill>
                  <a:srgbClr val="292929"/>
                </a:solidFill>
                <a:latin typeface="charter"/>
              </a:rPr>
              <a:t>Clubhouse </a:t>
            </a:r>
            <a:r>
              <a:rPr lang="ar-LB" sz="1600" dirty="0">
                <a:solidFill>
                  <a:srgbClr val="292929"/>
                </a:solidFill>
                <a:latin typeface="charter"/>
              </a:rPr>
              <a:t> وعليه، يوجد طريقة واحدة فقط للتسجيل أو حجز اسم المستخدم الخاص بك بشكل مسبق:</a:t>
            </a:r>
          </a:p>
          <a:p>
            <a:pPr algn="r" rtl="1"/>
            <a:r>
              <a:rPr lang="ar-LB" sz="1600" dirty="0">
                <a:solidFill>
                  <a:srgbClr val="292929"/>
                </a:solidFill>
                <a:latin typeface="charter"/>
              </a:rPr>
              <a:t>رقم الهاتف المحمول.</a:t>
            </a:r>
          </a:p>
          <a:p>
            <a:pPr algn="r" rtl="1"/>
            <a:r>
              <a:rPr lang="ar-LB" sz="1600" dirty="0">
                <a:solidFill>
                  <a:srgbClr val="292929"/>
                </a:solidFill>
                <a:latin typeface="charter"/>
              </a:rPr>
              <a:t>بعد الاشتراك الناجح ، يمكنك الانضمام إلى المجتمع بالبدء في تعيين اسمك وصورة ملفك الشخصي والعمر والجنس وقائمة اهتماماتك. مما يساعد على تعزيز المحتوى المناسب لاهتماماتك بشكل أكبر في رحلتك مع </a:t>
            </a:r>
            <a:r>
              <a:rPr lang="en-GB" sz="1600" dirty="0">
                <a:solidFill>
                  <a:srgbClr val="292929"/>
                </a:solidFill>
                <a:latin typeface="charter"/>
              </a:rPr>
              <a:t>Clubhouse</a:t>
            </a:r>
            <a:r>
              <a:rPr lang="ar-LB" sz="1600" dirty="0">
                <a:solidFill>
                  <a:srgbClr val="292929"/>
                </a:solidFill>
                <a:latin typeface="charter"/>
              </a:rPr>
              <a:t>.</a:t>
            </a:r>
            <a:endParaRPr lang="en-GB" sz="2400" b="1" dirty="0">
              <a:solidFill>
                <a:srgbClr val="292929"/>
              </a:solidFill>
              <a:latin typeface="sohne"/>
            </a:endParaRPr>
          </a:p>
          <a:p>
            <a:pPr marL="0" lvl="1" indent="0">
              <a:spcBef>
                <a:spcPts val="600"/>
              </a:spcBef>
              <a:buClr>
                <a:schemeClr val="accent3"/>
              </a:buClr>
              <a:buFont typeface="Arial" panose="020B0604020202020204" pitchFamily="34" charset="0"/>
              <a:buNone/>
            </a:pPr>
            <a:endParaRPr lang="en-GB" sz="1600" b="1" dirty="0">
              <a:solidFill>
                <a:srgbClr val="292929"/>
              </a:solidFill>
              <a:latin typeface="sohne"/>
            </a:endParaRPr>
          </a:p>
        </p:txBody>
      </p:sp>
    </p:spTree>
    <p:extLst>
      <p:ext uri="{BB962C8B-B14F-4D97-AF65-F5344CB8AC3E}">
        <p14:creationId xmlns:p14="http://schemas.microsoft.com/office/powerpoint/2010/main" val="53626239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a:bodyPr>
          <a:lstStyle/>
          <a:p>
            <a:r>
              <a:rPr lang="en-US" dirty="0"/>
              <a:t>Benchmark</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3</a:t>
            </a:fld>
            <a:endParaRPr lang="ru-RU" dirty="0"/>
          </a:p>
        </p:txBody>
      </p:sp>
      <p:graphicFrame>
        <p:nvGraphicFramePr>
          <p:cNvPr id="14" name="Table 13">
            <a:extLst>
              <a:ext uri="{FF2B5EF4-FFF2-40B4-BE49-F238E27FC236}">
                <a16:creationId xmlns:a16="http://schemas.microsoft.com/office/drawing/2014/main" id="{AAE656B5-E034-45E9-AD9D-A923275B3D4D}"/>
              </a:ext>
            </a:extLst>
          </p:cNvPr>
          <p:cNvGraphicFramePr>
            <a:graphicFrameLocks noGrp="1"/>
          </p:cNvGraphicFramePr>
          <p:nvPr>
            <p:extLst>
              <p:ext uri="{D42A27DB-BD31-4B8C-83A1-F6EECF244321}">
                <p14:modId xmlns:p14="http://schemas.microsoft.com/office/powerpoint/2010/main" val="1280129993"/>
              </p:ext>
            </p:extLst>
          </p:nvPr>
        </p:nvGraphicFramePr>
        <p:xfrm>
          <a:off x="916353" y="2123739"/>
          <a:ext cx="7723706" cy="3790395"/>
        </p:xfrm>
        <a:graphic>
          <a:graphicData uri="http://schemas.openxmlformats.org/drawingml/2006/table">
            <a:tbl>
              <a:tblPr>
                <a:tableStyleId>{5DA37D80-6434-44D0-A028-1B22A696006F}</a:tableStyleId>
              </a:tblPr>
              <a:tblGrid>
                <a:gridCol w="3579931">
                  <a:extLst>
                    <a:ext uri="{9D8B030D-6E8A-4147-A177-3AD203B41FA5}">
                      <a16:colId xmlns:a16="http://schemas.microsoft.com/office/drawing/2014/main" val="2527810509"/>
                    </a:ext>
                  </a:extLst>
                </a:gridCol>
                <a:gridCol w="2145292">
                  <a:extLst>
                    <a:ext uri="{9D8B030D-6E8A-4147-A177-3AD203B41FA5}">
                      <a16:colId xmlns:a16="http://schemas.microsoft.com/office/drawing/2014/main" val="417167501"/>
                    </a:ext>
                  </a:extLst>
                </a:gridCol>
                <a:gridCol w="1998483">
                  <a:extLst>
                    <a:ext uri="{9D8B030D-6E8A-4147-A177-3AD203B41FA5}">
                      <a16:colId xmlns:a16="http://schemas.microsoft.com/office/drawing/2014/main" val="38413932"/>
                    </a:ext>
                  </a:extLst>
                </a:gridCol>
              </a:tblGrid>
              <a:tr h="1004387">
                <a:tc>
                  <a:txBody>
                    <a:bodyPr/>
                    <a:lstStyle/>
                    <a:p>
                      <a:pPr algn="ctr" fontAlgn="b"/>
                      <a:r>
                        <a:rPr lang="en-US" sz="2800" b="1" kern="1200" dirty="0">
                          <a:gradFill>
                            <a:gsLst>
                              <a:gs pos="0">
                                <a:schemeClr val="accent1"/>
                              </a:gs>
                              <a:gs pos="100000">
                                <a:schemeClr val="accent3"/>
                              </a:gs>
                            </a:gsLst>
                            <a:lin ang="0" scaled="1"/>
                          </a:gradFill>
                          <a:latin typeface="+mj-lt"/>
                          <a:ea typeface="+mj-ea"/>
                          <a:cs typeface="+mj-cs"/>
                        </a:rPr>
                        <a:t>Core Features</a:t>
                      </a: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363906534"/>
                  </a:ext>
                </a:extLst>
              </a:tr>
              <a:tr h="696502">
                <a:tc>
                  <a:txBody>
                    <a:bodyPr/>
                    <a:lstStyle/>
                    <a:p>
                      <a:pPr algn="ctr" fontAlgn="b"/>
                      <a:r>
                        <a:rPr lang="en-US" sz="1600" b="1" kern="1200" dirty="0">
                          <a:solidFill>
                            <a:schemeClr val="tx1">
                              <a:lumMod val="50000"/>
                              <a:lumOff val="50000"/>
                            </a:schemeClr>
                          </a:solidFill>
                          <a:latin typeface="+mj-lt"/>
                          <a:ea typeface="+mj-ea"/>
                          <a:cs typeface="+mj-cs"/>
                        </a:rPr>
                        <a:t>Voice Chat Rooms</a:t>
                      </a: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598433998"/>
                  </a:ext>
                </a:extLst>
              </a:tr>
              <a:tr h="696502">
                <a:tc>
                  <a:txBody>
                    <a:bodyPr/>
                    <a:lstStyle/>
                    <a:p>
                      <a:pPr algn="ctr" fontAlgn="b"/>
                      <a:r>
                        <a:rPr lang="en-US" sz="1600" b="1" kern="1200" dirty="0">
                          <a:solidFill>
                            <a:schemeClr val="tx1">
                              <a:lumMod val="50000"/>
                              <a:lumOff val="50000"/>
                            </a:schemeClr>
                          </a:solidFill>
                          <a:latin typeface="+mj-lt"/>
                          <a:ea typeface="+mj-ea"/>
                          <a:cs typeface="+mj-cs"/>
                        </a:rPr>
                        <a:t>Messaging &amp; Text Chat</a:t>
                      </a:r>
                    </a:p>
                  </a:txBody>
                  <a:tcPr marL="7620" marR="7620" marT="7620" marB="0" anchor="ctr"/>
                </a:tc>
                <a:tc>
                  <a:txBody>
                    <a:bodyPr/>
                    <a:lstStyle/>
                    <a:p>
                      <a:pPr algn="l"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526270552"/>
                  </a:ext>
                </a:extLst>
              </a:tr>
              <a:tr h="696502">
                <a:tc>
                  <a:txBody>
                    <a:bodyPr/>
                    <a:lstStyle/>
                    <a:p>
                      <a:pPr algn="ctr" fontAlgn="b"/>
                      <a:r>
                        <a:rPr lang="en-US" sz="1600" b="1" kern="1200" dirty="0">
                          <a:solidFill>
                            <a:schemeClr val="tx1">
                              <a:lumMod val="50000"/>
                              <a:lumOff val="50000"/>
                            </a:schemeClr>
                          </a:solidFill>
                          <a:latin typeface="+mj-lt"/>
                          <a:ea typeface="+mj-ea"/>
                          <a:cs typeface="+mj-cs"/>
                        </a:rPr>
                        <a:t>Entertainment</a:t>
                      </a: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3453450041"/>
                  </a:ext>
                </a:extLst>
              </a:tr>
              <a:tr h="696502">
                <a:tc>
                  <a:txBody>
                    <a:bodyPr/>
                    <a:lstStyle/>
                    <a:p>
                      <a:pPr algn="ctr" fontAlgn="b"/>
                      <a:r>
                        <a:rPr lang="en-US" sz="1600" b="1" kern="1200" dirty="0">
                          <a:solidFill>
                            <a:schemeClr val="tx1">
                              <a:lumMod val="50000"/>
                              <a:lumOff val="50000"/>
                            </a:schemeClr>
                          </a:solidFill>
                          <a:latin typeface="+mj-lt"/>
                          <a:ea typeface="+mj-ea"/>
                          <a:cs typeface="+mj-cs"/>
                        </a:rPr>
                        <a:t>Blog-posts Social networking</a:t>
                      </a: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ctr"/>
                </a:tc>
                <a:extLst>
                  <a:ext uri="{0D108BD9-81ED-4DB2-BD59-A6C34878D82A}">
                    <a16:rowId xmlns:a16="http://schemas.microsoft.com/office/drawing/2014/main" val="461893339"/>
                  </a:ext>
                </a:extLst>
              </a:tr>
            </a:tbl>
          </a:graphicData>
        </a:graphic>
      </p:graphicFrame>
      <p:pic>
        <p:nvPicPr>
          <p:cNvPr id="15" name="Picture 14" descr="Icon&#10;&#10;Description automatically generated">
            <a:extLst>
              <a:ext uri="{FF2B5EF4-FFF2-40B4-BE49-F238E27FC236}">
                <a16:creationId xmlns:a16="http://schemas.microsoft.com/office/drawing/2014/main" id="{050D860F-33AD-41B9-89A8-FC65089A9C7F}"/>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7143" b="89973" l="10000" r="90000">
                        <a14:foregroundMark x1="71047" y1="58516" x2="69767" y2="58104"/>
                        <a14:foregroundMark x1="41512" y1="8516" x2="39302" y2="7143"/>
                        <a14:foregroundMark x1="65000" y1="22390" x2="65000" y2="22390"/>
                        <a14:foregroundMark x1="76860" y1="38462" x2="76860" y2="38462"/>
                        <a14:foregroundMark x1="55814" y1="22527" x2="55814" y2="22527"/>
                        <a14:foregroundMark x1="72558" y1="29670" x2="72558" y2="29670"/>
                      </a14:backgroundRemoval>
                    </a14:imgEffect>
                  </a14:imgLayer>
                </a14:imgProps>
              </a:ext>
            </a:extLst>
          </a:blip>
          <a:stretch>
            <a:fillRect/>
          </a:stretch>
        </p:blipFill>
        <p:spPr>
          <a:xfrm rot="2191250">
            <a:off x="5466509" y="1618096"/>
            <a:ext cx="1481192" cy="1253846"/>
          </a:xfrm>
          <a:prstGeom prst="rect">
            <a:avLst/>
          </a:prstGeom>
        </p:spPr>
      </p:pic>
      <p:pic>
        <p:nvPicPr>
          <p:cNvPr id="17" name="Picture 16" descr="A picture containing text, handwear, clipart&#10;&#10;Description automatically generated">
            <a:extLst>
              <a:ext uri="{FF2B5EF4-FFF2-40B4-BE49-F238E27FC236}">
                <a16:creationId xmlns:a16="http://schemas.microsoft.com/office/drawing/2014/main" id="{6B45C7FF-6F0A-4243-8B38-E45FF434DF3F}"/>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7034116" y="2257526"/>
            <a:ext cx="959333" cy="959333"/>
          </a:xfrm>
          <a:prstGeom prst="rect">
            <a:avLst/>
          </a:prstGeom>
        </p:spPr>
      </p:pic>
      <p:pic>
        <p:nvPicPr>
          <p:cNvPr id="18" name="Picture 17" descr="Logo&#10;&#10;Description automatically generated">
            <a:extLst>
              <a:ext uri="{FF2B5EF4-FFF2-40B4-BE49-F238E27FC236}">
                <a16:creationId xmlns:a16="http://schemas.microsoft.com/office/drawing/2014/main" id="{C3924F7E-393C-4A67-A77D-48E1217B69DE}"/>
              </a:ext>
            </a:extLst>
          </p:cNvPr>
          <p:cNvPicPr>
            <a:picLocks noChangeAspect="1"/>
          </p:cNvPicPr>
          <p:nvPr/>
        </p:nvPicPr>
        <p:blipFill rotWithShape="1">
          <a:blip r:embed="rId5" cstate="print"/>
          <a:srcRect b="23754"/>
          <a:stretch/>
        </p:blipFill>
        <p:spPr>
          <a:xfrm>
            <a:off x="4645023" y="2241942"/>
            <a:ext cx="1635671" cy="959333"/>
          </a:xfrm>
          <a:prstGeom prst="rect">
            <a:avLst/>
          </a:prstGeom>
        </p:spPr>
      </p:pic>
      <p:pic>
        <p:nvPicPr>
          <p:cNvPr id="28" name="Picture 27" descr="Icon&#10;&#10;Description automatically generated">
            <a:extLst>
              <a:ext uri="{FF2B5EF4-FFF2-40B4-BE49-F238E27FC236}">
                <a16:creationId xmlns:a16="http://schemas.microsoft.com/office/drawing/2014/main" id="{FDE64A58-61AF-4201-A9ED-6CA9F25E651B}"/>
              </a:ext>
            </a:extLst>
          </p:cNvPr>
          <p:cNvPicPr>
            <a:picLocks noChangeAspect="1"/>
          </p:cNvPicPr>
          <p:nvPr/>
        </p:nvPicPr>
        <p:blipFill rotWithShape="1">
          <a:blip r:embed="rId6" cstate="print"/>
          <a:srcRect l="23624" t="21993" r="22932" b="29760"/>
          <a:stretch/>
        </p:blipFill>
        <p:spPr>
          <a:xfrm>
            <a:off x="5238841" y="3403950"/>
            <a:ext cx="448036" cy="436835"/>
          </a:xfrm>
          <a:prstGeom prst="rect">
            <a:avLst/>
          </a:prstGeom>
        </p:spPr>
      </p:pic>
      <p:pic>
        <p:nvPicPr>
          <p:cNvPr id="29" name="Picture 28" descr="Icon&#10;&#10;Description automatically generated">
            <a:extLst>
              <a:ext uri="{FF2B5EF4-FFF2-40B4-BE49-F238E27FC236}">
                <a16:creationId xmlns:a16="http://schemas.microsoft.com/office/drawing/2014/main" id="{2B2D7AD5-2055-4410-92D6-3FC3E6AB859A}"/>
              </a:ext>
            </a:extLst>
          </p:cNvPr>
          <p:cNvPicPr>
            <a:picLocks noChangeAspect="1"/>
          </p:cNvPicPr>
          <p:nvPr/>
        </p:nvPicPr>
        <p:blipFill rotWithShape="1">
          <a:blip r:embed="rId6" cstate="print"/>
          <a:srcRect l="23624" t="21993" r="22932" b="29760"/>
          <a:stretch/>
        </p:blipFill>
        <p:spPr>
          <a:xfrm>
            <a:off x="7289766" y="3403950"/>
            <a:ext cx="448036" cy="436835"/>
          </a:xfrm>
          <a:prstGeom prst="rect">
            <a:avLst/>
          </a:prstGeom>
        </p:spPr>
      </p:pic>
      <p:pic>
        <p:nvPicPr>
          <p:cNvPr id="30" name="Picture 29" descr="Icon&#10;&#10;Description automatically generated">
            <a:extLst>
              <a:ext uri="{FF2B5EF4-FFF2-40B4-BE49-F238E27FC236}">
                <a16:creationId xmlns:a16="http://schemas.microsoft.com/office/drawing/2014/main" id="{A3C291CC-F598-4872-AE9A-7C03C510CA3C}"/>
              </a:ext>
            </a:extLst>
          </p:cNvPr>
          <p:cNvPicPr>
            <a:picLocks noChangeAspect="1"/>
          </p:cNvPicPr>
          <p:nvPr/>
        </p:nvPicPr>
        <p:blipFill rotWithShape="1">
          <a:blip r:embed="rId6" cstate="print"/>
          <a:srcRect l="23624" t="21993" r="22932" b="29760"/>
          <a:stretch/>
        </p:blipFill>
        <p:spPr>
          <a:xfrm>
            <a:off x="5238841" y="4102382"/>
            <a:ext cx="448036" cy="436835"/>
          </a:xfrm>
          <a:prstGeom prst="rect">
            <a:avLst/>
          </a:prstGeom>
        </p:spPr>
      </p:pic>
      <p:pic>
        <p:nvPicPr>
          <p:cNvPr id="31" name="Picture 30" descr="Icon&#10;&#10;Description automatically generated">
            <a:extLst>
              <a:ext uri="{FF2B5EF4-FFF2-40B4-BE49-F238E27FC236}">
                <a16:creationId xmlns:a16="http://schemas.microsoft.com/office/drawing/2014/main" id="{6CCCF61B-C040-43B4-96B7-C15932DA3461}"/>
              </a:ext>
            </a:extLst>
          </p:cNvPr>
          <p:cNvPicPr>
            <a:picLocks noChangeAspect="1"/>
          </p:cNvPicPr>
          <p:nvPr/>
        </p:nvPicPr>
        <p:blipFill rotWithShape="1">
          <a:blip r:embed="rId6" cstate="print"/>
          <a:srcRect l="23624" t="21993" r="22932" b="29760"/>
          <a:stretch/>
        </p:blipFill>
        <p:spPr>
          <a:xfrm>
            <a:off x="5238841" y="4800813"/>
            <a:ext cx="448036" cy="436835"/>
          </a:xfrm>
          <a:prstGeom prst="rect">
            <a:avLst/>
          </a:prstGeom>
        </p:spPr>
      </p:pic>
      <p:pic>
        <p:nvPicPr>
          <p:cNvPr id="32" name="Picture 31" descr="Icon&#10;&#10;Description automatically generated">
            <a:extLst>
              <a:ext uri="{FF2B5EF4-FFF2-40B4-BE49-F238E27FC236}">
                <a16:creationId xmlns:a16="http://schemas.microsoft.com/office/drawing/2014/main" id="{9E1E8BA0-D256-42F0-8359-BBF40DB4F6D9}"/>
              </a:ext>
            </a:extLst>
          </p:cNvPr>
          <p:cNvPicPr>
            <a:picLocks noChangeAspect="1"/>
          </p:cNvPicPr>
          <p:nvPr/>
        </p:nvPicPr>
        <p:blipFill rotWithShape="1">
          <a:blip r:embed="rId6" cstate="print"/>
          <a:srcRect l="23624" t="21993" r="22932" b="29760"/>
          <a:stretch/>
        </p:blipFill>
        <p:spPr>
          <a:xfrm>
            <a:off x="5238841" y="5478423"/>
            <a:ext cx="448036" cy="436835"/>
          </a:xfrm>
          <a:prstGeom prst="rect">
            <a:avLst/>
          </a:prstGeom>
        </p:spPr>
      </p:pic>
      <p:pic>
        <p:nvPicPr>
          <p:cNvPr id="33" name="Picture 32" descr="A picture containing logo&#10;&#10;Description automatically generated">
            <a:extLst>
              <a:ext uri="{FF2B5EF4-FFF2-40B4-BE49-F238E27FC236}">
                <a16:creationId xmlns:a16="http://schemas.microsoft.com/office/drawing/2014/main" id="{4B4EEFC6-A894-4B8D-B1D8-43A753E38DA6}"/>
              </a:ext>
            </a:extLst>
          </p:cNvPr>
          <p:cNvPicPr>
            <a:picLocks noChangeAspect="1"/>
          </p:cNvPicPr>
          <p:nvPr/>
        </p:nvPicPr>
        <p:blipFill rotWithShape="1">
          <a:blip r:embed="rId7" cstate="print"/>
          <a:srcRect l="53936" t="30297" r="11771" b="37453"/>
          <a:stretch/>
        </p:blipFill>
        <p:spPr>
          <a:xfrm>
            <a:off x="7261662" y="4036508"/>
            <a:ext cx="504244" cy="512134"/>
          </a:xfrm>
          <a:prstGeom prst="rect">
            <a:avLst/>
          </a:prstGeom>
        </p:spPr>
      </p:pic>
      <p:pic>
        <p:nvPicPr>
          <p:cNvPr id="34" name="Picture 33" descr="A picture containing logo&#10;&#10;Description automatically generated">
            <a:extLst>
              <a:ext uri="{FF2B5EF4-FFF2-40B4-BE49-F238E27FC236}">
                <a16:creationId xmlns:a16="http://schemas.microsoft.com/office/drawing/2014/main" id="{42ED13D3-395F-4D5F-86CD-D5E6198A3C43}"/>
              </a:ext>
            </a:extLst>
          </p:cNvPr>
          <p:cNvPicPr>
            <a:picLocks noChangeAspect="1"/>
          </p:cNvPicPr>
          <p:nvPr/>
        </p:nvPicPr>
        <p:blipFill rotWithShape="1">
          <a:blip r:embed="rId7" cstate="print"/>
          <a:srcRect l="53936" t="30297" r="11771" b="37453"/>
          <a:stretch/>
        </p:blipFill>
        <p:spPr>
          <a:xfrm>
            <a:off x="7261662" y="4735054"/>
            <a:ext cx="504244" cy="512134"/>
          </a:xfrm>
          <a:prstGeom prst="rect">
            <a:avLst/>
          </a:prstGeom>
        </p:spPr>
      </p:pic>
      <p:pic>
        <p:nvPicPr>
          <p:cNvPr id="35" name="Picture 34" descr="A picture containing logo&#10;&#10;Description automatically generated">
            <a:extLst>
              <a:ext uri="{FF2B5EF4-FFF2-40B4-BE49-F238E27FC236}">
                <a16:creationId xmlns:a16="http://schemas.microsoft.com/office/drawing/2014/main" id="{161F6333-D131-4501-BCA6-905CB6595905}"/>
              </a:ext>
            </a:extLst>
          </p:cNvPr>
          <p:cNvPicPr>
            <a:picLocks noChangeAspect="1"/>
          </p:cNvPicPr>
          <p:nvPr/>
        </p:nvPicPr>
        <p:blipFill rotWithShape="1">
          <a:blip r:embed="rId7" cstate="print"/>
          <a:srcRect l="53936" t="30297" r="11771" b="37453"/>
          <a:stretch/>
        </p:blipFill>
        <p:spPr>
          <a:xfrm>
            <a:off x="7267293" y="5426116"/>
            <a:ext cx="504244" cy="512134"/>
          </a:xfrm>
          <a:prstGeom prst="rect">
            <a:avLst/>
          </a:prstGeom>
        </p:spPr>
      </p:pic>
    </p:spTree>
    <p:extLst>
      <p:ext uri="{BB962C8B-B14F-4D97-AF65-F5344CB8AC3E}">
        <p14:creationId xmlns:p14="http://schemas.microsoft.com/office/powerpoint/2010/main" val="216332918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p:txBody>
          <a:bodyPr>
            <a:normAutofit fontScale="90000"/>
          </a:bodyPr>
          <a:lstStyle/>
          <a:p>
            <a:r>
              <a:rPr lang="en-US" dirty="0"/>
              <a:t>Benchmark</a:t>
            </a:r>
            <a:br>
              <a:rPr lang="en-US" dirty="0"/>
            </a:br>
            <a:r>
              <a:rPr lang="en-US" sz="3100" dirty="0"/>
              <a:t>Availability on different OS platforms</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4</a:t>
            </a:fld>
            <a:endParaRPr lang="ru-RU" dirty="0"/>
          </a:p>
        </p:txBody>
      </p:sp>
      <p:graphicFrame>
        <p:nvGraphicFramePr>
          <p:cNvPr id="16" name="Table 15">
            <a:extLst>
              <a:ext uri="{FF2B5EF4-FFF2-40B4-BE49-F238E27FC236}">
                <a16:creationId xmlns:a16="http://schemas.microsoft.com/office/drawing/2014/main" id="{F17CC5A7-F18F-4033-9038-3151D3BD679A}"/>
              </a:ext>
            </a:extLst>
          </p:cNvPr>
          <p:cNvGraphicFramePr>
            <a:graphicFrameLocks noGrp="1"/>
          </p:cNvGraphicFramePr>
          <p:nvPr/>
        </p:nvGraphicFramePr>
        <p:xfrm>
          <a:off x="3252929" y="2113551"/>
          <a:ext cx="5816339" cy="2630898"/>
        </p:xfrm>
        <a:graphic>
          <a:graphicData uri="http://schemas.openxmlformats.org/drawingml/2006/table">
            <a:tbl>
              <a:tblPr>
                <a:tableStyleId>{5DA37D80-6434-44D0-A028-1B22A696006F}</a:tableStyleId>
              </a:tblPr>
              <a:tblGrid>
                <a:gridCol w="1564851">
                  <a:extLst>
                    <a:ext uri="{9D8B030D-6E8A-4147-A177-3AD203B41FA5}">
                      <a16:colId xmlns:a16="http://schemas.microsoft.com/office/drawing/2014/main" val="2685012664"/>
                    </a:ext>
                  </a:extLst>
                </a:gridCol>
                <a:gridCol w="2130457">
                  <a:extLst>
                    <a:ext uri="{9D8B030D-6E8A-4147-A177-3AD203B41FA5}">
                      <a16:colId xmlns:a16="http://schemas.microsoft.com/office/drawing/2014/main" val="302282391"/>
                    </a:ext>
                  </a:extLst>
                </a:gridCol>
                <a:gridCol w="2121031">
                  <a:extLst>
                    <a:ext uri="{9D8B030D-6E8A-4147-A177-3AD203B41FA5}">
                      <a16:colId xmlns:a16="http://schemas.microsoft.com/office/drawing/2014/main" val="3113579374"/>
                    </a:ext>
                  </a:extLst>
                </a:gridCol>
              </a:tblGrid>
              <a:tr h="877661">
                <a:tc>
                  <a:txBody>
                    <a:bodyPr/>
                    <a:lstStyle/>
                    <a:p>
                      <a:pPr algn="ctr" fontAlgn="b"/>
                      <a:endParaRPr lang="en-US" sz="2800" b="1" kern="1200" dirty="0">
                        <a:gradFill>
                          <a:gsLst>
                            <a:gs pos="0">
                              <a:schemeClr val="accent1"/>
                            </a:gs>
                            <a:gs pos="100000">
                              <a:schemeClr val="accent3"/>
                            </a:gs>
                          </a:gsLst>
                          <a:lin ang="0" scaled="1"/>
                        </a:gradFill>
                        <a:latin typeface="+mj-lt"/>
                        <a:ea typeface="+mj-ea"/>
                        <a:cs typeface="+mj-cs"/>
                      </a:endParaRPr>
                    </a:p>
                  </a:txBody>
                  <a:tcPr marL="7620" marR="7620" marT="7620" marB="0" anchor="ctr">
                    <a:lnL w="12700" cmpd="sng">
                      <a:noFill/>
                    </a:lnL>
                    <a:lnT w="12700" cmpd="sng">
                      <a:noFill/>
                    </a:lnT>
                  </a:tcPr>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565074913"/>
                  </a:ext>
                </a:extLst>
              </a:tr>
              <a:tr h="848412">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4256315530"/>
                  </a:ext>
                </a:extLst>
              </a:tr>
              <a:tr h="904825">
                <a:tc>
                  <a:txBody>
                    <a:bodyPr/>
                    <a:lstStyle/>
                    <a:p>
                      <a:pPr algn="l" fontAlgn="b"/>
                      <a:endParaRPr lang="en-US" sz="1100" b="0" i="0" u="none" strike="noStrike" dirty="0">
                        <a:solidFill>
                          <a:srgbClr val="000000"/>
                        </a:solidFill>
                        <a:effectLst/>
                        <a:latin typeface="Calibri" panose="020F0502020204030204" pitchFamily="34" charset="0"/>
                      </a:endParaRPr>
                    </a:p>
                  </a:txBody>
                  <a:tcPr marL="7620" marR="7620" marT="7620" marB="0" anchor="b"/>
                </a:tc>
                <a:tc>
                  <a:txBody>
                    <a:bodyPr/>
                    <a:lstStyle/>
                    <a:p>
                      <a:pPr algn="l" fontAlgn="b"/>
                      <a:r>
                        <a:rPr lang="x-none" sz="1100" u="none" strike="noStrike">
                          <a:effectLst/>
                        </a:rPr>
                        <a:t> </a:t>
                      </a:r>
                      <a:endParaRPr lang="x-none" sz="1100" b="0" i="0" u="none" strike="noStrike">
                        <a:solidFill>
                          <a:srgbClr val="000000"/>
                        </a:solidFill>
                        <a:effectLst/>
                        <a:latin typeface="Calibri" panose="020F0502020204030204" pitchFamily="34" charset="0"/>
                      </a:endParaRPr>
                    </a:p>
                  </a:txBody>
                  <a:tcPr marL="7620" marR="7620" marT="7620" marB="0" anchor="b"/>
                </a:tc>
                <a:tc>
                  <a:txBody>
                    <a:bodyPr/>
                    <a:lstStyle/>
                    <a:p>
                      <a:pPr algn="l" fontAlgn="b"/>
                      <a:r>
                        <a:rPr lang="x-none" sz="1100" u="none" strike="noStrike" dirty="0">
                          <a:effectLst/>
                        </a:rPr>
                        <a:t> </a:t>
                      </a:r>
                      <a:endParaRPr lang="x-none" sz="1100" b="0" i="0" u="none" strike="noStrike" dirty="0">
                        <a:solidFill>
                          <a:srgbClr val="000000"/>
                        </a:solidFill>
                        <a:effectLst/>
                        <a:latin typeface="Calibri" panose="020F0502020204030204" pitchFamily="34" charset="0"/>
                      </a:endParaRPr>
                    </a:p>
                  </a:txBody>
                  <a:tcPr marL="7620" marR="7620" marT="7620" marB="0" anchor="b"/>
                </a:tc>
                <a:extLst>
                  <a:ext uri="{0D108BD9-81ED-4DB2-BD59-A6C34878D82A}">
                    <a16:rowId xmlns:a16="http://schemas.microsoft.com/office/drawing/2014/main" val="2182233686"/>
                  </a:ext>
                </a:extLst>
              </a:tr>
            </a:tbl>
          </a:graphicData>
        </a:graphic>
      </p:graphicFrame>
      <p:pic>
        <p:nvPicPr>
          <p:cNvPr id="19" name="Picture 18" descr="A picture containing shape&#10;&#10;Description automatically generated">
            <a:extLst>
              <a:ext uri="{FF2B5EF4-FFF2-40B4-BE49-F238E27FC236}">
                <a16:creationId xmlns:a16="http://schemas.microsoft.com/office/drawing/2014/main" id="{67408327-D1EA-4E4D-BC79-478A79E5EC74}"/>
              </a:ext>
            </a:extLst>
          </p:cNvPr>
          <p:cNvPicPr>
            <a:picLocks noChangeAspect="1"/>
          </p:cNvPicPr>
          <p:nvPr/>
        </p:nvPicPr>
        <p:blipFill>
          <a:blip r:embed="rId2" cstate="print"/>
          <a:stretch>
            <a:fillRect/>
          </a:stretch>
        </p:blipFill>
        <p:spPr>
          <a:xfrm>
            <a:off x="7266753" y="2184948"/>
            <a:ext cx="1425115" cy="799741"/>
          </a:xfrm>
          <a:prstGeom prst="rect">
            <a:avLst/>
          </a:prstGeom>
        </p:spPr>
      </p:pic>
      <p:pic>
        <p:nvPicPr>
          <p:cNvPr id="20" name="Picture 19" descr="Icon&#10;&#10;Description automatically generated">
            <a:extLst>
              <a:ext uri="{FF2B5EF4-FFF2-40B4-BE49-F238E27FC236}">
                <a16:creationId xmlns:a16="http://schemas.microsoft.com/office/drawing/2014/main" id="{CBA77F88-0259-4E41-83E9-F087E24F5415}"/>
              </a:ext>
            </a:extLst>
          </p:cNvPr>
          <p:cNvPicPr>
            <a:picLocks noChangeAspect="1"/>
          </p:cNvPicPr>
          <p:nvPr/>
        </p:nvPicPr>
        <p:blipFill>
          <a:blip r:embed="rId3" cstate="print"/>
          <a:stretch>
            <a:fillRect/>
          </a:stretch>
        </p:blipFill>
        <p:spPr>
          <a:xfrm>
            <a:off x="5124814" y="2113551"/>
            <a:ext cx="1508052" cy="942532"/>
          </a:xfrm>
          <a:prstGeom prst="rect">
            <a:avLst/>
          </a:prstGeom>
        </p:spPr>
      </p:pic>
      <p:pic>
        <p:nvPicPr>
          <p:cNvPr id="21" name="Picture 20" descr="A picture containing text, handwear, clipart&#10;&#10;Description automatically generated">
            <a:extLst>
              <a:ext uri="{FF2B5EF4-FFF2-40B4-BE49-F238E27FC236}">
                <a16:creationId xmlns:a16="http://schemas.microsoft.com/office/drawing/2014/main" id="{4D3814C1-E118-4901-97E2-3DB0D795C0F4}"/>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3602789" y="3902350"/>
            <a:ext cx="831915" cy="831915"/>
          </a:xfrm>
          <a:prstGeom prst="rect">
            <a:avLst/>
          </a:prstGeom>
        </p:spPr>
      </p:pic>
      <p:pic>
        <p:nvPicPr>
          <p:cNvPr id="22" name="Picture 21" descr="Icon&#10;&#10;Description automatically generated">
            <a:extLst>
              <a:ext uri="{FF2B5EF4-FFF2-40B4-BE49-F238E27FC236}">
                <a16:creationId xmlns:a16="http://schemas.microsoft.com/office/drawing/2014/main" id="{DDFC7ACE-EEC7-4D42-8085-FC61F3F62BAC}"/>
              </a:ext>
            </a:extLst>
          </p:cNvPr>
          <p:cNvPicPr>
            <a:picLocks noChangeAspect="1"/>
          </p:cNvPicPr>
          <p:nvPr/>
        </p:nvPicPr>
        <p:blipFill rotWithShape="1">
          <a:blip r:embed="rId5" cstate="print"/>
          <a:srcRect l="23624" t="21993" r="22932" b="29760"/>
          <a:stretch/>
        </p:blipFill>
        <p:spPr>
          <a:xfrm>
            <a:off x="5643883" y="3207366"/>
            <a:ext cx="448036" cy="436835"/>
          </a:xfrm>
          <a:prstGeom prst="rect">
            <a:avLst/>
          </a:prstGeom>
        </p:spPr>
      </p:pic>
      <p:pic>
        <p:nvPicPr>
          <p:cNvPr id="23" name="Picture 22" descr="Icon&#10;&#10;Description automatically generated">
            <a:extLst>
              <a:ext uri="{FF2B5EF4-FFF2-40B4-BE49-F238E27FC236}">
                <a16:creationId xmlns:a16="http://schemas.microsoft.com/office/drawing/2014/main" id="{CFD6986E-B857-435C-AD68-90E3A641F83C}"/>
              </a:ext>
            </a:extLst>
          </p:cNvPr>
          <p:cNvPicPr>
            <a:picLocks noChangeAspect="1"/>
          </p:cNvPicPr>
          <p:nvPr/>
        </p:nvPicPr>
        <p:blipFill>
          <a:blip r:embed="rId6" cstate="print">
            <a:extLst>
              <a:ext uri="{BEBA8EAE-BF5A-486C-A8C5-ECC9F3942E4B}">
                <a14:imgProps xmlns:a14="http://schemas.microsoft.com/office/drawing/2010/main">
                  <a14:imgLayer r:embed="rId7">
                    <a14:imgEffect>
                      <a14:backgroundRemoval t="7143" b="89973" l="10000" r="90000">
                        <a14:foregroundMark x1="71047" y1="58516" x2="69767" y2="58104"/>
                        <a14:foregroundMark x1="41512" y1="8516" x2="39302" y2="7143"/>
                        <a14:foregroundMark x1="65000" y1="22390" x2="65000" y2="22390"/>
                        <a14:foregroundMark x1="76860" y1="38462" x2="76860" y2="38462"/>
                        <a14:foregroundMark x1="55814" y1="22527" x2="55814" y2="22527"/>
                        <a14:foregroundMark x1="72558" y1="29670" x2="72558" y2="29670"/>
                      </a14:backgroundRemoval>
                    </a14:imgEffect>
                  </a14:imgLayer>
                </a14:imgProps>
              </a:ext>
            </a:extLst>
          </a:blip>
          <a:stretch>
            <a:fillRect/>
          </a:stretch>
        </p:blipFill>
        <p:spPr>
          <a:xfrm rot="1432114">
            <a:off x="4032507" y="2548789"/>
            <a:ext cx="1029872" cy="871799"/>
          </a:xfrm>
          <a:prstGeom prst="rect">
            <a:avLst/>
          </a:prstGeom>
        </p:spPr>
      </p:pic>
      <p:pic>
        <p:nvPicPr>
          <p:cNvPr id="24" name="Picture 23" descr="A picture containing logo&#10;&#10;Description automatically generated">
            <a:extLst>
              <a:ext uri="{FF2B5EF4-FFF2-40B4-BE49-F238E27FC236}">
                <a16:creationId xmlns:a16="http://schemas.microsoft.com/office/drawing/2014/main" id="{ADAC5D08-C7AB-43BC-8ADB-BEEA20AAD22B}"/>
              </a:ext>
            </a:extLst>
          </p:cNvPr>
          <p:cNvPicPr>
            <a:picLocks noChangeAspect="1"/>
          </p:cNvPicPr>
          <p:nvPr/>
        </p:nvPicPr>
        <p:blipFill rotWithShape="1">
          <a:blip r:embed="rId8" cstate="print"/>
          <a:srcRect l="53936" t="30297" r="11771" b="37453"/>
          <a:stretch/>
        </p:blipFill>
        <p:spPr>
          <a:xfrm>
            <a:off x="5615779" y="4051889"/>
            <a:ext cx="504244" cy="512134"/>
          </a:xfrm>
          <a:prstGeom prst="rect">
            <a:avLst/>
          </a:prstGeom>
        </p:spPr>
      </p:pic>
      <p:pic>
        <p:nvPicPr>
          <p:cNvPr id="25" name="Picture 24" descr="Icon&#10;&#10;Description automatically generated">
            <a:extLst>
              <a:ext uri="{FF2B5EF4-FFF2-40B4-BE49-F238E27FC236}">
                <a16:creationId xmlns:a16="http://schemas.microsoft.com/office/drawing/2014/main" id="{5C8906F6-751F-4B17-89ED-7F01056ABF5C}"/>
              </a:ext>
            </a:extLst>
          </p:cNvPr>
          <p:cNvPicPr>
            <a:picLocks noChangeAspect="1"/>
          </p:cNvPicPr>
          <p:nvPr/>
        </p:nvPicPr>
        <p:blipFill rotWithShape="1">
          <a:blip r:embed="rId5" cstate="print"/>
          <a:srcRect l="23624" t="21993" r="22932" b="29760"/>
          <a:stretch/>
        </p:blipFill>
        <p:spPr>
          <a:xfrm>
            <a:off x="7755293" y="3207366"/>
            <a:ext cx="448036" cy="436835"/>
          </a:xfrm>
          <a:prstGeom prst="rect">
            <a:avLst/>
          </a:prstGeom>
        </p:spPr>
      </p:pic>
      <p:pic>
        <p:nvPicPr>
          <p:cNvPr id="26" name="Picture 25" descr="Icon&#10;&#10;Description automatically generated">
            <a:extLst>
              <a:ext uri="{FF2B5EF4-FFF2-40B4-BE49-F238E27FC236}">
                <a16:creationId xmlns:a16="http://schemas.microsoft.com/office/drawing/2014/main" id="{B223E426-EBFD-4A2C-942F-4868A494BB79}"/>
              </a:ext>
            </a:extLst>
          </p:cNvPr>
          <p:cNvPicPr>
            <a:picLocks noChangeAspect="1"/>
          </p:cNvPicPr>
          <p:nvPr/>
        </p:nvPicPr>
        <p:blipFill rotWithShape="1">
          <a:blip r:embed="rId5" cstate="print"/>
          <a:srcRect l="23624" t="21993" r="22932" b="29760"/>
          <a:stretch/>
        </p:blipFill>
        <p:spPr>
          <a:xfrm>
            <a:off x="7755293" y="4062241"/>
            <a:ext cx="448036" cy="436835"/>
          </a:xfrm>
          <a:prstGeom prst="rect">
            <a:avLst/>
          </a:prstGeom>
        </p:spPr>
      </p:pic>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9" cstate="print"/>
          <a:srcRect b="23754"/>
          <a:stretch/>
        </p:blipFill>
        <p:spPr>
          <a:xfrm>
            <a:off x="3327140" y="2984689"/>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653799" y="5098439"/>
            <a:ext cx="9715320" cy="1436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r" rtl="1"/>
            <a:r>
              <a:rPr lang="ar-LB" sz="1600" dirty="0">
                <a:solidFill>
                  <a:srgbClr val="292929"/>
                </a:solidFill>
                <a:latin typeface="charter"/>
              </a:rPr>
              <a:t>في حين أن </a:t>
            </a:r>
            <a:r>
              <a:rPr lang="en-GB" sz="1600" dirty="0">
                <a:solidFill>
                  <a:srgbClr val="292929"/>
                </a:solidFill>
                <a:latin typeface="charter"/>
              </a:rPr>
              <a:t>clubhouse </a:t>
            </a:r>
            <a:r>
              <a:rPr lang="ar-LB" sz="1600" dirty="0">
                <a:solidFill>
                  <a:srgbClr val="292929"/>
                </a:solidFill>
                <a:latin typeface="charter"/>
              </a:rPr>
              <a:t> متاح فقط على نظام تشغيل </a:t>
            </a:r>
            <a:r>
              <a:rPr lang="en-GB" sz="1600" dirty="0">
                <a:solidFill>
                  <a:srgbClr val="292929"/>
                </a:solidFill>
                <a:latin typeface="charter"/>
              </a:rPr>
              <a:t>IOS </a:t>
            </a:r>
            <a:r>
              <a:rPr lang="ar-LB" sz="1600" dirty="0">
                <a:solidFill>
                  <a:srgbClr val="292929"/>
                </a:solidFill>
                <a:latin typeface="charter"/>
              </a:rPr>
              <a:t> خلال هذه المرحلة، فقد قدم مطورو التطبيق وعداً بطرح التطبيق على </a:t>
            </a:r>
            <a:r>
              <a:rPr lang="en-GB" sz="1600" dirty="0">
                <a:solidFill>
                  <a:srgbClr val="292929"/>
                </a:solidFill>
                <a:latin typeface="charter"/>
              </a:rPr>
              <a:t>Android </a:t>
            </a:r>
            <a:r>
              <a:rPr lang="ar-LB" sz="1600" dirty="0">
                <a:solidFill>
                  <a:srgbClr val="292929"/>
                </a:solidFill>
                <a:latin typeface="charter"/>
              </a:rPr>
              <a:t>لاحقًا في عام 2021.</a:t>
            </a:r>
          </a:p>
          <a:p>
            <a:pPr algn="r" rtl="1"/>
            <a:r>
              <a:rPr lang="ar-LB" sz="1600" dirty="0">
                <a:solidFill>
                  <a:srgbClr val="292929"/>
                </a:solidFill>
                <a:latin typeface="charter"/>
              </a:rPr>
              <a:t>من ناحية أخرى ، يتوفر تطبيق </a:t>
            </a:r>
            <a:r>
              <a:rPr lang="en-GB" sz="1600" dirty="0" err="1">
                <a:solidFill>
                  <a:srgbClr val="292929"/>
                </a:solidFill>
                <a:latin typeface="charter"/>
              </a:rPr>
              <a:t>Yalla</a:t>
            </a:r>
            <a:r>
              <a:rPr lang="en-GB" sz="1600" dirty="0">
                <a:solidFill>
                  <a:srgbClr val="292929"/>
                </a:solidFill>
                <a:latin typeface="charter"/>
              </a:rPr>
              <a:t> </a:t>
            </a:r>
            <a:r>
              <a:rPr lang="ar-LB" sz="1600" dirty="0">
                <a:solidFill>
                  <a:srgbClr val="292929"/>
                </a:solidFill>
                <a:latin typeface="charter"/>
              </a:rPr>
              <a:t> للجمهور على كلا النظامين الأساسيين، </a:t>
            </a:r>
            <a:r>
              <a:rPr lang="en-GB" sz="1600" dirty="0">
                <a:solidFill>
                  <a:srgbClr val="292929"/>
                </a:solidFill>
                <a:latin typeface="charter"/>
              </a:rPr>
              <a:t>Android</a:t>
            </a:r>
            <a:r>
              <a:rPr lang="ar-LB" sz="1600" dirty="0">
                <a:solidFill>
                  <a:srgbClr val="292929"/>
                </a:solidFill>
                <a:latin typeface="charter"/>
              </a:rPr>
              <a:t> </a:t>
            </a:r>
            <a:r>
              <a:rPr lang="en-GB" sz="1600" dirty="0">
                <a:solidFill>
                  <a:srgbClr val="292929"/>
                </a:solidFill>
                <a:latin typeface="charter"/>
              </a:rPr>
              <a:t> </a:t>
            </a:r>
            <a:r>
              <a:rPr lang="ar-LB" sz="1600" dirty="0">
                <a:solidFill>
                  <a:srgbClr val="292929"/>
                </a:solidFill>
                <a:latin typeface="charter"/>
              </a:rPr>
              <a:t>و </a:t>
            </a:r>
            <a:r>
              <a:rPr lang="en-GB" sz="1600" dirty="0">
                <a:solidFill>
                  <a:srgbClr val="292929"/>
                </a:solidFill>
                <a:latin typeface="charter"/>
              </a:rPr>
              <a:t>IOS ، </a:t>
            </a:r>
            <a:r>
              <a:rPr lang="ar-LB" sz="1600" dirty="0">
                <a:solidFill>
                  <a:srgbClr val="292929"/>
                </a:solidFill>
                <a:latin typeface="charter"/>
              </a:rPr>
              <a:t>مع تحديثات متكررة لإصلاح الأخطاء وتحسين تجربة المستخدم من </a:t>
            </a:r>
            <a:r>
              <a:rPr lang="en-GB" sz="1600" dirty="0">
                <a:solidFill>
                  <a:srgbClr val="292929"/>
                </a:solidFill>
                <a:latin typeface="charter"/>
              </a:rPr>
              <a:t>App Store </a:t>
            </a:r>
            <a:r>
              <a:rPr lang="ar-LB" sz="1600" dirty="0">
                <a:solidFill>
                  <a:srgbClr val="292929"/>
                </a:solidFill>
                <a:latin typeface="charter"/>
              </a:rPr>
              <a:t> و  </a:t>
            </a:r>
            <a:r>
              <a:rPr lang="en-GB" sz="1600" dirty="0">
                <a:solidFill>
                  <a:srgbClr val="292929"/>
                </a:solidFill>
                <a:latin typeface="charter"/>
              </a:rPr>
              <a:t>Play Store </a:t>
            </a:r>
            <a:r>
              <a:rPr lang="ar-LB" sz="1600" dirty="0">
                <a:solidFill>
                  <a:srgbClr val="292929"/>
                </a:solidFill>
                <a:latin typeface="charter"/>
              </a:rPr>
              <a:t>و </a:t>
            </a:r>
            <a:r>
              <a:rPr lang="en-GB" sz="1600" dirty="0">
                <a:solidFill>
                  <a:srgbClr val="292929"/>
                </a:solidFill>
                <a:latin typeface="charter"/>
              </a:rPr>
              <a:t>Huawei App Gallery</a:t>
            </a:r>
            <a:endParaRPr lang="en-GB" sz="1600" b="1" dirty="0">
              <a:solidFill>
                <a:srgbClr val="292929"/>
              </a:solidFill>
              <a:latin typeface="sohne"/>
            </a:endParaRPr>
          </a:p>
        </p:txBody>
      </p:sp>
    </p:spTree>
    <p:extLst>
      <p:ext uri="{BB962C8B-B14F-4D97-AF65-F5344CB8AC3E}">
        <p14:creationId xmlns:p14="http://schemas.microsoft.com/office/powerpoint/2010/main" val="158699184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Voice-chat rooms</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5</a:t>
            </a:fld>
            <a:endParaRPr lang="ru-RU" dirty="0"/>
          </a:p>
        </p:txBody>
      </p:sp>
      <p:pic>
        <p:nvPicPr>
          <p:cNvPr id="21" name="Picture 20" descr="A picture containing text, handwear, clipart&#10;&#10;Description automatically generated">
            <a:extLst>
              <a:ext uri="{FF2B5EF4-FFF2-40B4-BE49-F238E27FC236}">
                <a16:creationId xmlns:a16="http://schemas.microsoft.com/office/drawing/2014/main" id="{4D3814C1-E118-4901-97E2-3DB0D795C0F4}"/>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9884835" y="4140596"/>
            <a:ext cx="831915" cy="831915"/>
          </a:xfrm>
          <a:prstGeom prst="rect">
            <a:avLst/>
          </a:prstGeom>
        </p:spPr>
      </p:pic>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3" cstate="print"/>
          <a:srcRect b="23754"/>
          <a:stretch/>
        </p:blipFill>
        <p:spPr>
          <a:xfrm>
            <a:off x="9591583" y="1896316"/>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89039" y="2754411"/>
            <a:ext cx="9715320" cy="128493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ar-LB" sz="1800" dirty="0">
                <a:solidFill>
                  <a:srgbClr val="292929"/>
                </a:solidFill>
                <a:latin typeface="charter"/>
              </a:rPr>
              <a:t>غرفة يلا:</a:t>
            </a:r>
          </a:p>
          <a:p>
            <a:pPr marL="0" indent="0" algn="just" rtl="1">
              <a:buNone/>
            </a:pPr>
            <a:r>
              <a:rPr lang="ar-LB" sz="1800" dirty="0">
                <a:solidFill>
                  <a:srgbClr val="292929"/>
                </a:solidFill>
                <a:latin typeface="charter"/>
              </a:rPr>
              <a:t>مجلس، حيث يمكن ان يجتمع من 2 الى 2000 مستخدم، يستمتعون بالدردشة الصوتية، الدردشة النصية والاستماع وتبادل الهدايا. بالإضافة إلى قائمة المتحدثين التي تحتوي على ما يصل إلى 10 أماكن خاصة بالتحدث الى زوار الغرفة. يمكن للمسؤولين المنظمين للغرفة التحكم في التجربة بسهولة والسماح للمستخدمين بأخذ الميكروفون للانضمام إلى المحادثة والتعبير عن الآراء.</a:t>
            </a:r>
            <a:endParaRPr lang="en-GB" sz="1600" b="1" dirty="0">
              <a:solidFill>
                <a:srgbClr val="292929"/>
              </a:solidFill>
              <a:latin typeface="sohne"/>
            </a:endParaRPr>
          </a:p>
        </p:txBody>
      </p:sp>
      <p:sp>
        <p:nvSpPr>
          <p:cNvPr id="15" name="Text Placeholder 12">
            <a:extLst>
              <a:ext uri="{FF2B5EF4-FFF2-40B4-BE49-F238E27FC236}">
                <a16:creationId xmlns:a16="http://schemas.microsoft.com/office/drawing/2014/main" id="{8BD73ADB-5B98-4A9A-B94D-5B4E76A817FC}"/>
              </a:ext>
            </a:extLst>
          </p:cNvPr>
          <p:cNvSpPr txBox="1">
            <a:spLocks/>
          </p:cNvSpPr>
          <p:nvPr/>
        </p:nvSpPr>
        <p:spPr>
          <a:xfrm>
            <a:off x="1089039" y="5281001"/>
            <a:ext cx="9715320" cy="1436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en-GB" sz="2200" dirty="0">
                <a:solidFill>
                  <a:srgbClr val="292929"/>
                </a:solidFill>
                <a:latin typeface="charter"/>
              </a:rPr>
              <a:t>Clubhouse “Conversation”</a:t>
            </a:r>
            <a:endParaRPr lang="ar-LB" sz="2200" dirty="0">
              <a:solidFill>
                <a:srgbClr val="292929"/>
              </a:solidFill>
              <a:latin typeface="charter"/>
            </a:endParaRPr>
          </a:p>
          <a:p>
            <a:pPr marL="0" indent="0" algn="just" rtl="1">
              <a:buNone/>
            </a:pPr>
            <a:r>
              <a:rPr lang="en-GB" sz="2200" dirty="0">
                <a:solidFill>
                  <a:srgbClr val="292929"/>
                </a:solidFill>
                <a:latin typeface="charter"/>
              </a:rPr>
              <a:t> </a:t>
            </a:r>
            <a:r>
              <a:rPr lang="ar-LB" sz="1800" dirty="0">
                <a:solidFill>
                  <a:srgbClr val="292929"/>
                </a:solidFill>
                <a:latin typeface="charter"/>
              </a:rPr>
              <a:t>احدى نقاد نفوق </a:t>
            </a:r>
            <a:r>
              <a:rPr lang="en-GB" sz="1800" dirty="0">
                <a:solidFill>
                  <a:srgbClr val="292929"/>
                </a:solidFill>
                <a:latin typeface="charter"/>
              </a:rPr>
              <a:t>Clubhouse</a:t>
            </a:r>
            <a:r>
              <a:rPr lang="ar-LB" sz="1800" dirty="0">
                <a:solidFill>
                  <a:srgbClr val="292929"/>
                </a:solidFill>
                <a:latin typeface="charter"/>
              </a:rPr>
              <a:t>، تقديمه</a:t>
            </a:r>
            <a:r>
              <a:rPr lang="en-GB" sz="1800" dirty="0">
                <a:solidFill>
                  <a:srgbClr val="292929"/>
                </a:solidFill>
                <a:latin typeface="charter"/>
              </a:rPr>
              <a:t> </a:t>
            </a:r>
            <a:r>
              <a:rPr lang="ar-LB" sz="1800" dirty="0">
                <a:solidFill>
                  <a:srgbClr val="292929"/>
                </a:solidFill>
                <a:latin typeface="charter"/>
              </a:rPr>
              <a:t>تجربة تشبه </a:t>
            </a:r>
            <a:r>
              <a:rPr lang="ar-LB" sz="1800" dirty="0" err="1">
                <a:solidFill>
                  <a:srgbClr val="292929"/>
                </a:solidFill>
                <a:latin typeface="charter"/>
              </a:rPr>
              <a:t>البودكاست</a:t>
            </a:r>
            <a:r>
              <a:rPr lang="ar-LB" sz="1800" dirty="0">
                <a:solidFill>
                  <a:srgbClr val="292929"/>
                </a:solidFill>
                <a:latin typeface="charter"/>
              </a:rPr>
              <a:t> للعديد من المستخدمين. مع المحادثات القادرة على الاتساع الى ما يصل لـ 5000 مستمع في نفس الوقت، بالإضافة إلى قائمة انتظار غير محدودة للأيدي المرفوعة. يمكن للمشرفين </a:t>
            </a:r>
            <a:r>
              <a:rPr lang="ar-LB" sz="1800" dirty="0" err="1">
                <a:solidFill>
                  <a:srgbClr val="292929"/>
                </a:solidFill>
                <a:latin typeface="charter"/>
              </a:rPr>
              <a:t>عىلى</a:t>
            </a:r>
            <a:r>
              <a:rPr lang="ar-LB" sz="1800" dirty="0">
                <a:solidFill>
                  <a:srgbClr val="292929"/>
                </a:solidFill>
                <a:latin typeface="charter"/>
              </a:rPr>
              <a:t> المحادثة إدارة التجربة وتعيين مشرفين آخرين والسماح للأيدي المرفوعة للانضمام والتحدث.</a:t>
            </a:r>
            <a:endParaRPr lang="en-GB" sz="1600" b="1" dirty="0">
              <a:solidFill>
                <a:srgbClr val="292929"/>
              </a:solidFill>
              <a:latin typeface="sohne"/>
            </a:endParaRPr>
          </a:p>
        </p:txBody>
      </p:sp>
      <p:pic>
        <p:nvPicPr>
          <p:cNvPr id="8" name="Picture 7" descr="A picture containing text, plate, tableware, dishware&#10;&#10;Description automatically generated">
            <a:extLst>
              <a:ext uri="{FF2B5EF4-FFF2-40B4-BE49-F238E27FC236}">
                <a16:creationId xmlns:a16="http://schemas.microsoft.com/office/drawing/2014/main" id="{71D5C2CF-7083-4CD2-8C0C-8204C72A9212}"/>
              </a:ext>
            </a:extLst>
          </p:cNvPr>
          <p:cNvPicPr>
            <a:picLocks noChangeAspect="1"/>
          </p:cNvPicPr>
          <p:nvPr/>
        </p:nvPicPr>
        <p:blipFill>
          <a:blip r:embed="rId4" cstate="print">
            <a:duotone>
              <a:schemeClr val="accent1">
                <a:shade val="45000"/>
                <a:satMod val="135000"/>
              </a:schemeClr>
              <a:prstClr val="white"/>
            </a:duotone>
          </a:blip>
          <a:stretch>
            <a:fillRect/>
          </a:stretch>
        </p:blipFill>
        <p:spPr>
          <a:xfrm>
            <a:off x="7266308" y="167949"/>
            <a:ext cx="1914960" cy="1702187"/>
          </a:xfrm>
          <a:prstGeom prst="rect">
            <a:avLst/>
          </a:prstGeom>
        </p:spPr>
      </p:pic>
    </p:spTree>
    <p:extLst>
      <p:ext uri="{BB962C8B-B14F-4D97-AF65-F5344CB8AC3E}">
        <p14:creationId xmlns:p14="http://schemas.microsoft.com/office/powerpoint/2010/main" val="16989600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par>
                          <p:cTn id="10" fill="hold">
                            <p:stCondLst>
                              <p:cond delay="1000"/>
                            </p:stCondLst>
                            <p:childTnLst>
                              <p:par>
                                <p:cTn id="11" presetID="42" presetClass="entr" presetSubtype="0" fill="hold" grpId="0" nodeType="afterEffect">
                                  <p:stCondLst>
                                    <p:cond delay="0"/>
                                  </p:stCondLst>
                                  <p:childTnLst>
                                    <p:set>
                                      <p:cBhvr>
                                        <p:cTn id="12" dur="1" fill="hold">
                                          <p:stCondLst>
                                            <p:cond delay="0"/>
                                          </p:stCondLst>
                                        </p:cTn>
                                        <p:tgtEl>
                                          <p:spTgt spid="15">
                                            <p:txEl>
                                              <p:pRg st="1" end="1"/>
                                            </p:txEl>
                                          </p:spTgt>
                                        </p:tgtEl>
                                        <p:attrNameLst>
                                          <p:attrName>style.visibility</p:attrName>
                                        </p:attrNameLst>
                                      </p:cBhvr>
                                      <p:to>
                                        <p:strVal val="visible"/>
                                      </p:to>
                                    </p:set>
                                    <p:animEffect transition="in" filter="fade">
                                      <p:cBhvr>
                                        <p:cTn id="13" dur="1000"/>
                                        <p:tgtEl>
                                          <p:spTgt spid="15">
                                            <p:txEl>
                                              <p:pRg st="1" end="1"/>
                                            </p:txEl>
                                          </p:spTgt>
                                        </p:tgtEl>
                                      </p:cBhvr>
                                    </p:animEffect>
                                    <p:anim calcmode="lin" valueType="num">
                                      <p:cBhvr>
                                        <p:cTn id="14" dur="1000" fill="hold"/>
                                        <p:tgtEl>
                                          <p:spTgt spid="15">
                                            <p:txEl>
                                              <p:pRg st="1" end="1"/>
                                            </p:txEl>
                                          </p:spTgt>
                                        </p:tgtEl>
                                        <p:attrNameLst>
                                          <p:attrName>ppt_x</p:attrName>
                                        </p:attrNameLst>
                                      </p:cBhvr>
                                      <p:tavLst>
                                        <p:tav tm="0">
                                          <p:val>
                                            <p:strVal val="#ppt_x"/>
                                          </p:val>
                                        </p:tav>
                                        <p:tav tm="100000">
                                          <p:val>
                                            <p:strVal val="#ppt_x"/>
                                          </p:val>
                                        </p:tav>
                                      </p:tavLst>
                                    </p:anim>
                                    <p:anim calcmode="lin" valueType="num">
                                      <p:cBhvr>
                                        <p:cTn id="15" dur="1000" fill="hold"/>
                                        <p:tgtEl>
                                          <p:spTgt spid="15">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Entertainment &amp; Fun features</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6</a:t>
            </a:fld>
            <a:endParaRPr lang="ru-RU" dirty="0"/>
          </a:p>
        </p:txBody>
      </p:sp>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2" cstate="print"/>
          <a:srcRect b="23754"/>
          <a:stretch/>
        </p:blipFill>
        <p:spPr>
          <a:xfrm>
            <a:off x="9660659" y="1830786"/>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363759" y="2809118"/>
            <a:ext cx="9715320" cy="3935202"/>
          </a:xfrm>
          <a:prstGeom prst="rect">
            <a:avLst/>
          </a:prstGeom>
        </p:spPr>
        <p:txBody>
          <a:bodyPr>
            <a:normAutofit fontScale="92500" lnSpcReduction="10000"/>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lgn="just" rtl="1">
              <a:spcBef>
                <a:spcPts val="1000"/>
              </a:spcBef>
              <a:buNone/>
            </a:pPr>
            <a:r>
              <a:rPr lang="ar-LB" sz="1900" dirty="0">
                <a:solidFill>
                  <a:srgbClr val="292929"/>
                </a:solidFill>
                <a:latin typeface="charter"/>
              </a:rPr>
              <a:t>يلا يتربع على عرش الترفيه والإضافات الخاصة بتعزيز تجربة المستخدم، على عكس </a:t>
            </a:r>
            <a:r>
              <a:rPr lang="en-GB" sz="1900" dirty="0">
                <a:solidFill>
                  <a:srgbClr val="292929"/>
                </a:solidFill>
                <a:latin typeface="charter"/>
              </a:rPr>
              <a:t>Clubhouse ، </a:t>
            </a:r>
            <a:r>
              <a:rPr lang="ar-LB" sz="1900" dirty="0">
                <a:solidFill>
                  <a:srgbClr val="292929"/>
                </a:solidFill>
                <a:latin typeface="charter"/>
              </a:rPr>
              <a:t>يلا لم يكن فقط مبني على المحادثات والتواصل. حيث عمل مطورو </a:t>
            </a:r>
            <a:r>
              <a:rPr lang="en-GB" sz="1900" dirty="0" err="1">
                <a:solidFill>
                  <a:srgbClr val="292929"/>
                </a:solidFill>
                <a:latin typeface="charter"/>
              </a:rPr>
              <a:t>Yalla</a:t>
            </a:r>
            <a:r>
              <a:rPr lang="ar-LB" sz="1900" dirty="0">
                <a:solidFill>
                  <a:srgbClr val="292929"/>
                </a:solidFill>
                <a:latin typeface="charter"/>
              </a:rPr>
              <a:t> </a:t>
            </a:r>
            <a:r>
              <a:rPr lang="en-GB" sz="1900" dirty="0">
                <a:solidFill>
                  <a:srgbClr val="292929"/>
                </a:solidFill>
                <a:latin typeface="charter"/>
              </a:rPr>
              <a:t> </a:t>
            </a:r>
            <a:r>
              <a:rPr lang="ar-LB" sz="1900" dirty="0">
                <a:solidFill>
                  <a:srgbClr val="292929"/>
                </a:solidFill>
                <a:latin typeface="charter"/>
              </a:rPr>
              <a:t>بشكل رائع لتحسين التجربة بشكل كبير من خلال تقديم مسابقات داخل التطبيق وألعاب مصغرة تساعد المجتمع على قضاء وقت أكثر متعة على </a:t>
            </a:r>
            <a:r>
              <a:rPr lang="en-GB" sz="1900" dirty="0" err="1">
                <a:solidFill>
                  <a:srgbClr val="292929"/>
                </a:solidFill>
                <a:latin typeface="charter"/>
              </a:rPr>
              <a:t>Yalla</a:t>
            </a:r>
            <a:r>
              <a:rPr lang="ar-LB" sz="1900" dirty="0">
                <a:solidFill>
                  <a:srgbClr val="292929"/>
                </a:solidFill>
                <a:latin typeface="charter"/>
              </a:rPr>
              <a:t> </a:t>
            </a:r>
            <a:r>
              <a:rPr lang="en-GB" sz="1900" dirty="0">
                <a:solidFill>
                  <a:srgbClr val="292929"/>
                </a:solidFill>
                <a:latin typeface="charter"/>
              </a:rPr>
              <a:t> </a:t>
            </a:r>
            <a:r>
              <a:rPr lang="ar-LB" sz="1900" dirty="0">
                <a:solidFill>
                  <a:srgbClr val="292929"/>
                </a:solidFill>
                <a:latin typeface="charter"/>
              </a:rPr>
              <a:t>بشكل عام وداخل الغرف تحديدًا ،</a:t>
            </a:r>
          </a:p>
          <a:p>
            <a:pPr marL="0" lvl="1" indent="0" algn="just" rtl="1">
              <a:spcBef>
                <a:spcPts val="1000"/>
              </a:spcBef>
              <a:buNone/>
            </a:pPr>
            <a:r>
              <a:rPr lang="ar-LB" sz="2200" b="1" dirty="0">
                <a:solidFill>
                  <a:srgbClr val="292929"/>
                </a:solidFill>
                <a:latin typeface="charter"/>
              </a:rPr>
              <a:t>مركز الترفيه:</a:t>
            </a:r>
          </a:p>
          <a:p>
            <a:pPr marL="0" lvl="1" indent="0" algn="just" rtl="1">
              <a:spcBef>
                <a:spcPts val="1000"/>
              </a:spcBef>
              <a:buNone/>
            </a:pPr>
            <a:r>
              <a:rPr lang="ar-LB" sz="1900" dirty="0">
                <a:solidFill>
                  <a:srgbClr val="292929"/>
                </a:solidFill>
                <a:latin typeface="charter"/>
              </a:rPr>
              <a:t>  الذي يقدم العديد من الألعاب المصغرة والمسليّة:</a:t>
            </a:r>
          </a:p>
          <a:p>
            <a:pPr marL="342900" lvl="1" indent="-342900" algn="just" rtl="1">
              <a:spcBef>
                <a:spcPts val="1000"/>
              </a:spcBef>
            </a:pPr>
            <a:r>
              <a:rPr lang="ar-LB" sz="1900" dirty="0">
                <a:solidFill>
                  <a:srgbClr val="292929"/>
                </a:solidFill>
                <a:latin typeface="charter"/>
              </a:rPr>
              <a:t>رقم الحظ</a:t>
            </a:r>
          </a:p>
          <a:p>
            <a:pPr marL="342900" lvl="1" indent="-342900" algn="just" rtl="1">
              <a:spcBef>
                <a:spcPts val="1000"/>
              </a:spcBef>
            </a:pPr>
            <a:r>
              <a:rPr lang="ar-LB" sz="1900" dirty="0">
                <a:solidFill>
                  <a:srgbClr val="292929"/>
                </a:solidFill>
                <a:latin typeface="charter"/>
              </a:rPr>
              <a:t>حقيبة الحظ</a:t>
            </a:r>
          </a:p>
          <a:p>
            <a:pPr marL="342900" lvl="1" indent="-342900" algn="just" rtl="1">
              <a:spcBef>
                <a:spcPts val="1000"/>
              </a:spcBef>
            </a:pPr>
            <a:r>
              <a:rPr lang="ar-LB" sz="1900" dirty="0">
                <a:solidFill>
                  <a:srgbClr val="292929"/>
                </a:solidFill>
                <a:latin typeface="charter"/>
              </a:rPr>
              <a:t>حجرة ورقة مقص</a:t>
            </a:r>
          </a:p>
          <a:p>
            <a:pPr marL="342900" lvl="1" indent="-342900" algn="just" rtl="1">
              <a:spcBef>
                <a:spcPts val="1000"/>
              </a:spcBef>
            </a:pPr>
            <a:r>
              <a:rPr lang="ar-LB" sz="1900" dirty="0">
                <a:solidFill>
                  <a:srgbClr val="292929"/>
                </a:solidFill>
                <a:latin typeface="charter"/>
              </a:rPr>
              <a:t>حفلة فواكه</a:t>
            </a:r>
            <a:endParaRPr lang="en-GB" sz="1900" dirty="0">
              <a:solidFill>
                <a:srgbClr val="292929"/>
              </a:solidFill>
              <a:latin typeface="charter"/>
            </a:endParaRPr>
          </a:p>
          <a:p>
            <a:pPr marL="0" lvl="1" indent="0" algn="just" rtl="1">
              <a:spcBef>
                <a:spcPts val="1000"/>
              </a:spcBef>
              <a:buNone/>
            </a:pPr>
            <a:r>
              <a:rPr lang="ar-LB" sz="2200" b="1" dirty="0">
                <a:solidFill>
                  <a:srgbClr val="292929"/>
                </a:solidFill>
                <a:latin typeface="charter"/>
              </a:rPr>
              <a:t>الهدايا والبطاقات السحرية:</a:t>
            </a:r>
          </a:p>
          <a:p>
            <a:pPr marL="0" lvl="1" indent="0" algn="just" rtl="1">
              <a:spcBef>
                <a:spcPts val="1000"/>
              </a:spcBef>
              <a:buNone/>
            </a:pPr>
            <a:r>
              <a:rPr lang="ar-LB" sz="1900" dirty="0">
                <a:solidFill>
                  <a:srgbClr val="292929"/>
                </a:solidFill>
                <a:latin typeface="charter"/>
              </a:rPr>
              <a:t>يمكن لمستخدمي يلا استخدام </a:t>
            </a:r>
            <a:r>
              <a:rPr lang="ar-LB" sz="1900" dirty="0" err="1">
                <a:solidFill>
                  <a:srgbClr val="292929"/>
                </a:solidFill>
                <a:latin typeface="charter"/>
              </a:rPr>
              <a:t>الكريستالات</a:t>
            </a:r>
            <a:r>
              <a:rPr lang="ar-LB" sz="1900" dirty="0">
                <a:solidFill>
                  <a:srgbClr val="292929"/>
                </a:solidFill>
                <a:latin typeface="charter"/>
              </a:rPr>
              <a:t> والقطع الذهبية الخاصة بهم لتبادل مجموعة كبيرة من الهدايا (32 هدية). إلى جانب تأثيرات البطاقات السحرية ، مما يتيح لهم الاستمتاع بإضافة المؤثرات الصوتية والقبعات وإرسال الكلمات السحرية لبعضهم البعض.</a:t>
            </a:r>
            <a:endParaRPr lang="en-GB" sz="1900" dirty="0">
              <a:solidFill>
                <a:srgbClr val="292929"/>
              </a:solidFill>
              <a:latin typeface="charter"/>
            </a:endParaRPr>
          </a:p>
          <a:p>
            <a:pPr marL="0" lvl="1" indent="0">
              <a:spcBef>
                <a:spcPts val="600"/>
              </a:spcBef>
              <a:buClr>
                <a:schemeClr val="accent3"/>
              </a:buClr>
              <a:buFont typeface="Arial" panose="020B0604020202020204" pitchFamily="34" charset="0"/>
              <a:buNone/>
            </a:pPr>
            <a:endParaRPr lang="en-GB" sz="1600" b="1" dirty="0">
              <a:solidFill>
                <a:srgbClr val="292929"/>
              </a:solidFill>
              <a:latin typeface="sohne"/>
            </a:endParaRPr>
          </a:p>
        </p:txBody>
      </p:sp>
      <p:sp>
        <p:nvSpPr>
          <p:cNvPr id="15" name="Text Placeholder 12">
            <a:extLst>
              <a:ext uri="{FF2B5EF4-FFF2-40B4-BE49-F238E27FC236}">
                <a16:creationId xmlns:a16="http://schemas.microsoft.com/office/drawing/2014/main" id="{8BD73ADB-5B98-4A9A-B94D-5B4E76A817FC}"/>
              </a:ext>
            </a:extLst>
          </p:cNvPr>
          <p:cNvSpPr txBox="1">
            <a:spLocks/>
          </p:cNvSpPr>
          <p:nvPr/>
        </p:nvSpPr>
        <p:spPr>
          <a:xfrm>
            <a:off x="1089039" y="5421239"/>
            <a:ext cx="9715320" cy="1436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buClr>
                <a:schemeClr val="accent3"/>
              </a:buClr>
              <a:buFont typeface="Arial" panose="020B0604020202020204" pitchFamily="34" charset="0"/>
              <a:buNone/>
            </a:pPr>
            <a:endParaRPr lang="en-GB" sz="1600" b="1" dirty="0">
              <a:solidFill>
                <a:srgbClr val="292929"/>
              </a:solidFill>
              <a:latin typeface="sohne"/>
            </a:endParaRPr>
          </a:p>
        </p:txBody>
      </p:sp>
      <p:pic>
        <p:nvPicPr>
          <p:cNvPr id="5" name="Picture 4" descr="Text&#10;&#10;Description automatically generated">
            <a:extLst>
              <a:ext uri="{FF2B5EF4-FFF2-40B4-BE49-F238E27FC236}">
                <a16:creationId xmlns:a16="http://schemas.microsoft.com/office/drawing/2014/main" id="{654D3B4E-E6CA-47D5-8F91-C25EDFD0D192}"/>
              </a:ext>
            </a:extLst>
          </p:cNvPr>
          <p:cNvPicPr>
            <a:picLocks noChangeAspect="1"/>
          </p:cNvPicPr>
          <p:nvPr/>
        </p:nvPicPr>
        <p:blipFill>
          <a:blip r:embed="rId3" cstate="print">
            <a:duotone>
              <a:schemeClr val="accent2">
                <a:shade val="45000"/>
                <a:satMod val="135000"/>
              </a:schemeClr>
              <a:prstClr val="white"/>
            </a:duotone>
          </a:blip>
          <a:stretch>
            <a:fillRect/>
          </a:stretch>
        </p:blipFill>
        <p:spPr>
          <a:xfrm>
            <a:off x="7270813" y="281141"/>
            <a:ext cx="1809809" cy="1853260"/>
          </a:xfrm>
          <a:prstGeom prst="rect">
            <a:avLst/>
          </a:prstGeom>
        </p:spPr>
      </p:pic>
    </p:spTree>
    <p:extLst>
      <p:ext uri="{BB962C8B-B14F-4D97-AF65-F5344CB8AC3E}">
        <p14:creationId xmlns:p14="http://schemas.microsoft.com/office/powerpoint/2010/main" val="27743550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nodePh="1">
                                  <p:stCondLst>
                                    <p:cond delay="0"/>
                                  </p:stCondLst>
                                  <p:endCondLst>
                                    <p:cond evt="begin" delay="0">
                                      <p:tn val="5"/>
                                    </p:cond>
                                  </p:end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Entertainment &amp; Fun features</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7</a:t>
            </a:fld>
            <a:endParaRPr lang="ru-RU" dirty="0"/>
          </a:p>
        </p:txBody>
      </p:sp>
      <p:pic>
        <p:nvPicPr>
          <p:cNvPr id="21" name="Picture 20" descr="A picture containing text, handwear, clipart&#10;&#10;Description automatically generated">
            <a:extLst>
              <a:ext uri="{FF2B5EF4-FFF2-40B4-BE49-F238E27FC236}">
                <a16:creationId xmlns:a16="http://schemas.microsoft.com/office/drawing/2014/main" id="{4D3814C1-E118-4901-97E2-3DB0D795C0F4}"/>
              </a:ext>
            </a:extLst>
          </p:cNvPr>
          <p:cNvPicPr>
            <a:picLocks noChangeAspect="1"/>
          </p:cNvPicPr>
          <p:nvPr/>
        </p:nvPicPr>
        <p:blipFill>
          <a:blip r:embed="rId2" cstate="print">
            <a:clrChange>
              <a:clrFrom>
                <a:srgbClr val="FFFFFF"/>
              </a:clrFrom>
              <a:clrTo>
                <a:srgbClr val="FFFFFF">
                  <a:alpha val="0"/>
                </a:srgbClr>
              </a:clrTo>
            </a:clrChange>
          </a:blip>
          <a:stretch>
            <a:fillRect/>
          </a:stretch>
        </p:blipFill>
        <p:spPr>
          <a:xfrm>
            <a:off x="8986789" y="2338453"/>
            <a:ext cx="831915"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89039" y="2754409"/>
            <a:ext cx="9715320" cy="1702187"/>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lvl="1" indent="0">
              <a:spcBef>
                <a:spcPts val="600"/>
              </a:spcBef>
              <a:buClr>
                <a:schemeClr val="accent3"/>
              </a:buClr>
              <a:buFont typeface="Arial" panose="020B0604020202020204" pitchFamily="34" charset="0"/>
              <a:buNone/>
            </a:pPr>
            <a:endParaRPr lang="en-GB" sz="1600" b="1" dirty="0">
              <a:solidFill>
                <a:srgbClr val="292929"/>
              </a:solidFill>
              <a:latin typeface="sohne"/>
            </a:endParaRPr>
          </a:p>
        </p:txBody>
      </p:sp>
      <p:sp>
        <p:nvSpPr>
          <p:cNvPr id="15" name="Text Placeholder 12">
            <a:extLst>
              <a:ext uri="{FF2B5EF4-FFF2-40B4-BE49-F238E27FC236}">
                <a16:creationId xmlns:a16="http://schemas.microsoft.com/office/drawing/2014/main" id="{8BD73ADB-5B98-4A9A-B94D-5B4E76A817FC}"/>
              </a:ext>
            </a:extLst>
          </p:cNvPr>
          <p:cNvSpPr txBox="1">
            <a:spLocks/>
          </p:cNvSpPr>
          <p:nvPr/>
        </p:nvSpPr>
        <p:spPr>
          <a:xfrm>
            <a:off x="1089040" y="3279258"/>
            <a:ext cx="8729665" cy="2278165"/>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lgn="just" rtl="1"/>
            <a:r>
              <a:rPr lang="ar-LB" sz="1900" dirty="0">
                <a:solidFill>
                  <a:srgbClr val="292929"/>
                </a:solidFill>
                <a:latin typeface="charter"/>
              </a:rPr>
              <a:t>من ناحية أخرى ، وبما أن </a:t>
            </a:r>
            <a:r>
              <a:rPr lang="en-US" sz="1900" dirty="0">
                <a:solidFill>
                  <a:srgbClr val="292929"/>
                </a:solidFill>
                <a:latin typeface="charter"/>
              </a:rPr>
              <a:t>Clubhouse</a:t>
            </a:r>
            <a:r>
              <a:rPr lang="ar-LB" sz="1900" dirty="0">
                <a:solidFill>
                  <a:srgbClr val="292929"/>
                </a:solidFill>
                <a:latin typeface="charter"/>
              </a:rPr>
              <a:t> مبني فقط حول المحادثة في بيئة تشبه </a:t>
            </a:r>
            <a:r>
              <a:rPr lang="en-GB" sz="1900" dirty="0">
                <a:solidFill>
                  <a:srgbClr val="292929"/>
                </a:solidFill>
                <a:latin typeface="charter"/>
              </a:rPr>
              <a:t>Zoom، </a:t>
            </a:r>
            <a:r>
              <a:rPr lang="ar-LB" sz="1900" dirty="0">
                <a:solidFill>
                  <a:srgbClr val="292929"/>
                </a:solidFill>
                <a:latin typeface="charter"/>
              </a:rPr>
              <a:t>لا يخطط مطورو التطبيق لتقديم مثل هذه الميزات الترفيهية أو الألعاب المصغرة التي يقدمها يلا، على الأقل في الوقت الحالي، وفقًا لمصادر من </a:t>
            </a:r>
            <a:r>
              <a:rPr lang="en-GB" sz="1900" dirty="0">
                <a:solidFill>
                  <a:srgbClr val="292929"/>
                </a:solidFill>
                <a:latin typeface="charter"/>
              </a:rPr>
              <a:t>Forbes &amp; Tech crunch</a:t>
            </a:r>
            <a:r>
              <a:rPr lang="ar-LB" sz="1900" dirty="0">
                <a:solidFill>
                  <a:srgbClr val="292929"/>
                </a:solidFill>
                <a:latin typeface="charter"/>
              </a:rPr>
              <a:t>.</a:t>
            </a:r>
            <a:endParaRPr lang="en-GB" sz="1600" b="1" dirty="0">
              <a:solidFill>
                <a:srgbClr val="292929"/>
              </a:solidFill>
              <a:latin typeface="sohne"/>
            </a:endParaRPr>
          </a:p>
        </p:txBody>
      </p:sp>
      <p:pic>
        <p:nvPicPr>
          <p:cNvPr id="5" name="Picture 4" descr="Text&#10;&#10;Description automatically generated">
            <a:extLst>
              <a:ext uri="{FF2B5EF4-FFF2-40B4-BE49-F238E27FC236}">
                <a16:creationId xmlns:a16="http://schemas.microsoft.com/office/drawing/2014/main" id="{654D3B4E-E6CA-47D5-8F91-C25EDFD0D192}"/>
              </a:ext>
            </a:extLst>
          </p:cNvPr>
          <p:cNvPicPr>
            <a:picLocks noChangeAspect="1"/>
          </p:cNvPicPr>
          <p:nvPr/>
        </p:nvPicPr>
        <p:blipFill>
          <a:blip r:embed="rId3" cstate="print">
            <a:duotone>
              <a:schemeClr val="accent2">
                <a:shade val="45000"/>
                <a:satMod val="135000"/>
              </a:schemeClr>
              <a:prstClr val="white"/>
            </a:duotone>
          </a:blip>
          <a:stretch>
            <a:fillRect/>
          </a:stretch>
        </p:blipFill>
        <p:spPr>
          <a:xfrm>
            <a:off x="7270813" y="281141"/>
            <a:ext cx="1809809" cy="1853260"/>
          </a:xfrm>
          <a:prstGeom prst="rect">
            <a:avLst/>
          </a:prstGeom>
        </p:spPr>
      </p:pic>
    </p:spTree>
    <p:extLst>
      <p:ext uri="{BB962C8B-B14F-4D97-AF65-F5344CB8AC3E}">
        <p14:creationId xmlns:p14="http://schemas.microsoft.com/office/powerpoint/2010/main" val="39432541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5">
                                            <p:txEl>
                                              <p:pRg st="0" end="0"/>
                                            </p:txEl>
                                          </p:spTgt>
                                        </p:tgtEl>
                                        <p:attrNameLst>
                                          <p:attrName>style.visibility</p:attrName>
                                        </p:attrNameLst>
                                      </p:cBhvr>
                                      <p:to>
                                        <p:strVal val="visible"/>
                                      </p:to>
                                    </p:set>
                                    <p:animEffect transition="in" filter="fade">
                                      <p:cBhvr>
                                        <p:cTn id="7" dur="1000"/>
                                        <p:tgtEl>
                                          <p:spTgt spid="15">
                                            <p:txEl>
                                              <p:pRg st="0" end="0"/>
                                            </p:txEl>
                                          </p:spTgt>
                                        </p:tgtEl>
                                      </p:cBhvr>
                                    </p:animEffect>
                                    <p:anim calcmode="lin" valueType="num">
                                      <p:cBhvr>
                                        <p:cTn id="8" dur="1000" fill="hold"/>
                                        <p:tgtEl>
                                          <p:spTgt spid="15">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5">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838201" y="452957"/>
            <a:ext cx="9050519" cy="945498"/>
          </a:xfrm>
        </p:spPr>
        <p:txBody>
          <a:bodyPr>
            <a:normAutofit fontScale="90000"/>
          </a:bodyPr>
          <a:lstStyle/>
          <a:p>
            <a:r>
              <a:rPr lang="en-US" dirty="0"/>
              <a:t>Benchmark</a:t>
            </a:r>
            <a:br>
              <a:rPr lang="en-US" dirty="0"/>
            </a:br>
            <a:r>
              <a:rPr lang="en-US" sz="3100" dirty="0"/>
              <a:t>Text Chat &amp; Messaging</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8</a:t>
            </a:fld>
            <a:endParaRPr lang="ru-RU" dirty="0"/>
          </a:p>
        </p:txBody>
      </p:sp>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2" cstate="print"/>
          <a:srcRect b="23754"/>
          <a:stretch/>
        </p:blipFill>
        <p:spPr>
          <a:xfrm>
            <a:off x="9179508" y="1852204"/>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89039" y="2754411"/>
            <a:ext cx="9715320" cy="37618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sz="1800" dirty="0">
                <a:solidFill>
                  <a:srgbClr val="292929"/>
                </a:solidFill>
                <a:latin typeface="charter"/>
              </a:rPr>
              <a:t>أثناء استخدام </a:t>
            </a:r>
            <a:r>
              <a:rPr lang="en-US" sz="1800" dirty="0" err="1">
                <a:solidFill>
                  <a:srgbClr val="292929"/>
                </a:solidFill>
                <a:latin typeface="charter"/>
              </a:rPr>
              <a:t>Yalla</a:t>
            </a:r>
            <a:r>
              <a:rPr lang="en-US" sz="1800" dirty="0">
                <a:solidFill>
                  <a:srgbClr val="292929"/>
                </a:solidFill>
                <a:latin typeface="charter"/>
              </a:rPr>
              <a:t> ، </a:t>
            </a:r>
            <a:r>
              <a:rPr lang="ar-LB" sz="1800" dirty="0">
                <a:solidFill>
                  <a:srgbClr val="292929"/>
                </a:solidFill>
                <a:latin typeface="charter"/>
              </a:rPr>
              <a:t>اكتشفنا أنه لا يوفر فقط غرف الدردشة الصوتية والدردشة النصية داخل الغرف ، ولكنه يوفر أيضًا رسائل الدردشة مع الأصدقاء والمتابعين لديك. يعمل بشكل مشابه للعديد من تطبيقات المراسلة الأخرى التي نستخدمها يوميًا. مع </a:t>
            </a:r>
            <a:r>
              <a:rPr lang="en-US" sz="1800" dirty="0" err="1">
                <a:solidFill>
                  <a:srgbClr val="292929"/>
                </a:solidFill>
                <a:latin typeface="charter"/>
              </a:rPr>
              <a:t>Yalla</a:t>
            </a:r>
            <a:r>
              <a:rPr lang="en-US" sz="1800" dirty="0">
                <a:solidFill>
                  <a:srgbClr val="292929"/>
                </a:solidFill>
                <a:latin typeface="charter"/>
              </a:rPr>
              <a:t> Message ، </a:t>
            </a:r>
            <a:r>
              <a:rPr lang="ar-LB" sz="1800" dirty="0">
                <a:solidFill>
                  <a:srgbClr val="292929"/>
                </a:solidFill>
                <a:latin typeface="charter"/>
              </a:rPr>
              <a:t>يمكن للمستخدمين الدردشة نصياً وإرسال </a:t>
            </a:r>
            <a:r>
              <a:rPr lang="ar-LB" sz="1800" dirty="0" err="1">
                <a:solidFill>
                  <a:srgbClr val="292929"/>
                </a:solidFill>
                <a:latin typeface="charter"/>
              </a:rPr>
              <a:t>رسائللصوتية</a:t>
            </a:r>
            <a:r>
              <a:rPr lang="ar-LB" sz="1800" dirty="0">
                <a:solidFill>
                  <a:srgbClr val="292929"/>
                </a:solidFill>
                <a:latin typeface="charter"/>
              </a:rPr>
              <a:t> وهدايا و</a:t>
            </a:r>
            <a:r>
              <a:rPr lang="en-US" sz="1800" dirty="0">
                <a:solidFill>
                  <a:srgbClr val="292929"/>
                </a:solidFill>
                <a:latin typeface="charter"/>
              </a:rPr>
              <a:t>emojis</a:t>
            </a:r>
            <a:r>
              <a:rPr lang="ar-LB" sz="1800" dirty="0">
                <a:solidFill>
                  <a:srgbClr val="292929"/>
                </a:solidFill>
                <a:latin typeface="charter"/>
              </a:rPr>
              <a:t>. مما يضيف المزيد من الميزات الفريدة التي يقدمها </a:t>
            </a:r>
            <a:r>
              <a:rPr lang="en-US" sz="1800" dirty="0" err="1">
                <a:solidFill>
                  <a:srgbClr val="292929"/>
                </a:solidFill>
                <a:latin typeface="charter"/>
              </a:rPr>
              <a:t>Yalla</a:t>
            </a:r>
            <a:r>
              <a:rPr lang="ar-LB" sz="1800" dirty="0">
                <a:solidFill>
                  <a:srgbClr val="292929"/>
                </a:solidFill>
                <a:latin typeface="charter"/>
              </a:rPr>
              <a:t> </a:t>
            </a:r>
            <a:r>
              <a:rPr lang="en-US" sz="1800" dirty="0">
                <a:solidFill>
                  <a:srgbClr val="292929"/>
                </a:solidFill>
                <a:latin typeface="charter"/>
              </a:rPr>
              <a:t> </a:t>
            </a:r>
            <a:r>
              <a:rPr lang="ar-LB" sz="1800" dirty="0">
                <a:solidFill>
                  <a:srgbClr val="292929"/>
                </a:solidFill>
                <a:latin typeface="charter"/>
              </a:rPr>
              <a:t>لمستخدميه  ومجاناً.</a:t>
            </a:r>
            <a:endParaRPr lang="en-GB" sz="1600" b="1" dirty="0">
              <a:solidFill>
                <a:srgbClr val="292929"/>
              </a:solidFill>
              <a:latin typeface="sohne"/>
            </a:endParaRPr>
          </a:p>
        </p:txBody>
      </p:sp>
      <p:pic>
        <p:nvPicPr>
          <p:cNvPr id="16" name="Picture 15" descr="A picture containing text, handwear, clipart&#10;&#10;Description automatically generated">
            <a:extLst>
              <a:ext uri="{FF2B5EF4-FFF2-40B4-BE49-F238E27FC236}">
                <a16:creationId xmlns:a16="http://schemas.microsoft.com/office/drawing/2014/main" id="{ACDD0934-3FC8-4E2F-B841-FC9BBE29D23B}"/>
              </a:ext>
            </a:extLst>
          </p:cNvPr>
          <p:cNvPicPr>
            <a:picLocks noChangeAspect="1"/>
          </p:cNvPicPr>
          <p:nvPr/>
        </p:nvPicPr>
        <p:blipFill>
          <a:blip r:embed="rId3" cstate="print">
            <a:clrChange>
              <a:clrFrom>
                <a:srgbClr val="FFFFFF"/>
              </a:clrFrom>
              <a:clrTo>
                <a:srgbClr val="FFFFFF">
                  <a:alpha val="0"/>
                </a:srgbClr>
              </a:clrTo>
            </a:clrChange>
          </a:blip>
          <a:stretch>
            <a:fillRect/>
          </a:stretch>
        </p:blipFill>
        <p:spPr>
          <a:xfrm>
            <a:off x="9472760" y="4420078"/>
            <a:ext cx="831915" cy="831915"/>
          </a:xfrm>
          <a:prstGeom prst="rect">
            <a:avLst/>
          </a:prstGeom>
        </p:spPr>
      </p:pic>
      <p:sp>
        <p:nvSpPr>
          <p:cNvPr id="17" name="Text Placeholder 12">
            <a:extLst>
              <a:ext uri="{FF2B5EF4-FFF2-40B4-BE49-F238E27FC236}">
                <a16:creationId xmlns:a16="http://schemas.microsoft.com/office/drawing/2014/main" id="{4236A39B-EED4-40EC-B010-E06599C22F26}"/>
              </a:ext>
            </a:extLst>
          </p:cNvPr>
          <p:cNvSpPr txBox="1">
            <a:spLocks/>
          </p:cNvSpPr>
          <p:nvPr/>
        </p:nvSpPr>
        <p:spPr>
          <a:xfrm>
            <a:off x="1054579" y="5463564"/>
            <a:ext cx="9715320" cy="1436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ar-LB" sz="1800" dirty="0">
                <a:solidFill>
                  <a:srgbClr val="292929"/>
                </a:solidFill>
                <a:latin typeface="charter"/>
              </a:rPr>
              <a:t>لا يقدم </a:t>
            </a:r>
            <a:r>
              <a:rPr lang="en-US" sz="1800" dirty="0">
                <a:solidFill>
                  <a:srgbClr val="292929"/>
                </a:solidFill>
                <a:latin typeface="charter"/>
              </a:rPr>
              <a:t>Clubhouse</a:t>
            </a:r>
            <a:r>
              <a:rPr lang="ar-LB" sz="1800" dirty="0">
                <a:solidFill>
                  <a:srgbClr val="292929"/>
                </a:solidFill>
                <a:latin typeface="charter"/>
              </a:rPr>
              <a:t> خدمة المراسلة أو الدردشة النصية. واجهنا خلال تجربتنا للتطبيق معاناة كبيرة وصعوبة في بعض الأحيان في إيجاد طرق لإرسال معلومات بسيطة </a:t>
            </a:r>
            <a:r>
              <a:rPr lang="ar-LB" sz="1800" dirty="0" err="1">
                <a:solidFill>
                  <a:srgbClr val="292929"/>
                </a:solidFill>
                <a:latin typeface="charter"/>
              </a:rPr>
              <a:t>لاحدى</a:t>
            </a:r>
            <a:r>
              <a:rPr lang="ar-LB" sz="1800" dirty="0">
                <a:solidFill>
                  <a:srgbClr val="292929"/>
                </a:solidFill>
                <a:latin typeface="charter"/>
              </a:rPr>
              <a:t> متابعينا، مثل رسالة نصية. مما اجبرنا على إنشاء محادثة جديدة، وانتظار قبولهم للدعوة ، وإيصال الرسالة من خلال الصوت فقط ، أو الاضطرار لطلب معلومات الاتصال الخاصة بهم على منصات التواصل الاجتماعي الأخرى. الأمر الذي وجدناه </a:t>
            </a:r>
            <a:r>
              <a:rPr lang="ar-LB" sz="1800" dirty="0" err="1">
                <a:solidFill>
                  <a:srgbClr val="292929"/>
                </a:solidFill>
                <a:latin typeface="charter"/>
              </a:rPr>
              <a:t>غيرمريح</a:t>
            </a:r>
            <a:r>
              <a:rPr lang="ar-LB" sz="1800" dirty="0">
                <a:solidFill>
                  <a:srgbClr val="292929"/>
                </a:solidFill>
                <a:latin typeface="charter"/>
              </a:rPr>
              <a:t>، وبشكل غير مبرر.</a:t>
            </a:r>
            <a:endParaRPr lang="en-GB" sz="1600" b="1" dirty="0">
              <a:solidFill>
                <a:srgbClr val="292929"/>
              </a:solidFill>
              <a:latin typeface="sohne"/>
            </a:endParaRPr>
          </a:p>
        </p:txBody>
      </p:sp>
      <p:pic>
        <p:nvPicPr>
          <p:cNvPr id="5" name="Picture 4" descr="Icon&#10;&#10;Description automatically generated with medium confidence">
            <a:extLst>
              <a:ext uri="{FF2B5EF4-FFF2-40B4-BE49-F238E27FC236}">
                <a16:creationId xmlns:a16="http://schemas.microsoft.com/office/drawing/2014/main" id="{1115A4FC-90BA-4258-939B-53861B63C57E}"/>
              </a:ext>
            </a:extLst>
          </p:cNvPr>
          <p:cNvPicPr>
            <a:picLocks noChangeAspect="1"/>
          </p:cNvPicPr>
          <p:nvPr/>
        </p:nvPicPr>
        <p:blipFill>
          <a:blip r:embed="rId4" cstate="print">
            <a:duotone>
              <a:schemeClr val="accent1">
                <a:shade val="45000"/>
                <a:satMod val="135000"/>
              </a:schemeClr>
              <a:prstClr val="white"/>
            </a:duotone>
          </a:blip>
          <a:stretch>
            <a:fillRect/>
          </a:stretch>
        </p:blipFill>
        <p:spPr>
          <a:xfrm>
            <a:off x="7535617" y="298160"/>
            <a:ext cx="1554043" cy="1554042"/>
          </a:xfrm>
          <a:prstGeom prst="rect">
            <a:avLst/>
          </a:prstGeom>
        </p:spPr>
      </p:pic>
    </p:spTree>
    <p:extLst>
      <p:ext uri="{BB962C8B-B14F-4D97-AF65-F5344CB8AC3E}">
        <p14:creationId xmlns:p14="http://schemas.microsoft.com/office/powerpoint/2010/main" val="33083027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4873DD1-AE7B-4CDD-A64D-2202917A7352}"/>
              </a:ext>
            </a:extLst>
          </p:cNvPr>
          <p:cNvSpPr>
            <a:spLocks noGrp="1"/>
          </p:cNvSpPr>
          <p:nvPr>
            <p:ph type="title"/>
          </p:nvPr>
        </p:nvSpPr>
        <p:spPr>
          <a:xfrm>
            <a:off x="1477819" y="452957"/>
            <a:ext cx="8410902" cy="945498"/>
          </a:xfrm>
        </p:spPr>
        <p:txBody>
          <a:bodyPr>
            <a:normAutofit fontScale="90000"/>
          </a:bodyPr>
          <a:lstStyle/>
          <a:p>
            <a:r>
              <a:rPr lang="en-US" dirty="0"/>
              <a:t>Benchmark</a:t>
            </a:r>
            <a:br>
              <a:rPr lang="en-US" dirty="0"/>
            </a:br>
            <a:r>
              <a:rPr lang="en-US" sz="3100" dirty="0"/>
              <a:t>Blog-posts social networking</a:t>
            </a:r>
            <a:endParaRPr lang="x-none" dirty="0"/>
          </a:p>
        </p:txBody>
      </p:sp>
      <p:sp>
        <p:nvSpPr>
          <p:cNvPr id="3" name="Slide Number Placeholder 2">
            <a:extLst>
              <a:ext uri="{FF2B5EF4-FFF2-40B4-BE49-F238E27FC236}">
                <a16:creationId xmlns:a16="http://schemas.microsoft.com/office/drawing/2014/main" id="{3ACBB5BF-20B3-432F-B0C5-7E4C903F0699}"/>
              </a:ext>
            </a:extLst>
          </p:cNvPr>
          <p:cNvSpPr>
            <a:spLocks noGrp="1"/>
          </p:cNvSpPr>
          <p:nvPr>
            <p:ph type="sldNum" sz="quarter" idx="12"/>
          </p:nvPr>
        </p:nvSpPr>
        <p:spPr/>
        <p:txBody>
          <a:bodyPr>
            <a:normAutofit/>
          </a:bodyPr>
          <a:lstStyle/>
          <a:p>
            <a:fld id="{D495E168-DA5E-4888-8D8A-92B118324C14}" type="slidenum">
              <a:rPr lang="ru-RU" smtClean="0"/>
              <a:pPr/>
              <a:t>9</a:t>
            </a:fld>
            <a:endParaRPr lang="ru-RU" dirty="0"/>
          </a:p>
        </p:txBody>
      </p:sp>
      <p:pic>
        <p:nvPicPr>
          <p:cNvPr id="27" name="Picture 26" descr="Logo&#10;&#10;Description automatically generated">
            <a:extLst>
              <a:ext uri="{FF2B5EF4-FFF2-40B4-BE49-F238E27FC236}">
                <a16:creationId xmlns:a16="http://schemas.microsoft.com/office/drawing/2014/main" id="{DD0A9D9F-2A94-4899-AAAA-7115FA358E6A}"/>
              </a:ext>
            </a:extLst>
          </p:cNvPr>
          <p:cNvPicPr>
            <a:picLocks noChangeAspect="1"/>
          </p:cNvPicPr>
          <p:nvPr/>
        </p:nvPicPr>
        <p:blipFill rotWithShape="1">
          <a:blip r:embed="rId2" cstate="print"/>
          <a:srcRect b="23754"/>
          <a:stretch/>
        </p:blipFill>
        <p:spPr>
          <a:xfrm>
            <a:off x="9660659" y="1940859"/>
            <a:ext cx="1418421" cy="831915"/>
          </a:xfrm>
          <a:prstGeom prst="rect">
            <a:avLst/>
          </a:prstGeom>
        </p:spPr>
      </p:pic>
      <p:sp>
        <p:nvSpPr>
          <p:cNvPr id="28" name="Text Placeholder 12">
            <a:extLst>
              <a:ext uri="{FF2B5EF4-FFF2-40B4-BE49-F238E27FC236}">
                <a16:creationId xmlns:a16="http://schemas.microsoft.com/office/drawing/2014/main" id="{DB3A781B-356A-4FFB-B321-9B771F6D6D55}"/>
              </a:ext>
            </a:extLst>
          </p:cNvPr>
          <p:cNvSpPr txBox="1">
            <a:spLocks/>
          </p:cNvSpPr>
          <p:nvPr/>
        </p:nvSpPr>
        <p:spPr>
          <a:xfrm>
            <a:off x="1018699" y="2795424"/>
            <a:ext cx="9715320" cy="3761801"/>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r" rtl="1">
              <a:buNone/>
            </a:pPr>
            <a:r>
              <a:rPr lang="ar-LB" sz="1800" b="1" dirty="0">
                <a:solidFill>
                  <a:srgbClr val="292929"/>
                </a:solidFill>
                <a:latin typeface="charter"/>
              </a:rPr>
              <a:t>لحظات يلا</a:t>
            </a:r>
          </a:p>
          <a:p>
            <a:pPr marL="0" indent="0" algn="r" rtl="1">
              <a:buNone/>
            </a:pPr>
            <a:r>
              <a:rPr lang="ar-LB" sz="1800" dirty="0">
                <a:solidFill>
                  <a:srgbClr val="292929"/>
                </a:solidFill>
                <a:latin typeface="charter"/>
              </a:rPr>
              <a:t>ما يجعل منصة </a:t>
            </a:r>
            <a:r>
              <a:rPr lang="en-US" sz="1800" dirty="0" err="1">
                <a:solidFill>
                  <a:srgbClr val="292929"/>
                </a:solidFill>
                <a:latin typeface="charter"/>
              </a:rPr>
              <a:t>Yalla</a:t>
            </a:r>
            <a:r>
              <a:rPr lang="ar-LB" sz="1800" dirty="0">
                <a:solidFill>
                  <a:srgbClr val="292929"/>
                </a:solidFill>
                <a:latin typeface="charter"/>
              </a:rPr>
              <a:t> </a:t>
            </a:r>
            <a:r>
              <a:rPr lang="en-US" sz="1800" dirty="0">
                <a:solidFill>
                  <a:srgbClr val="292929"/>
                </a:solidFill>
                <a:latin typeface="charter"/>
              </a:rPr>
              <a:t> </a:t>
            </a:r>
            <a:r>
              <a:rPr lang="ar-LB" sz="1800" dirty="0">
                <a:solidFill>
                  <a:srgbClr val="292929"/>
                </a:solidFill>
                <a:latin typeface="charter"/>
              </a:rPr>
              <a:t>استثنائية في قطاع الشبكات الاجتماعية في منطقة الشرق الأوسط وشمال إفريقيا، هو أنهم يستمعون الى الخبراء في المجال، ويستمعون إلى مستخدميهم وما يطلبونه من ميزات. ليس لدينا ادنى شك في مدى حب مستخدمي منطقة الشرق الأوسط وشمال إفريقيا لوسائل التواصل الاجتماعي والتفاعل مع  الأصدقاء، الأقارب وال تكوين علاقات جديدة، بطريقة مماثلة لتويتر وفيسبوك وإنستغرام، حيث تمنح ميزة "لحظات"  المستخدمين القدرة على مشاركة المحتوى (المنشورات النصية والصور) والقدرة على إنشاء واختيار المواضيع # (وهو ما يساعد في إنشاء المجتمعات) مثل الرياضة والطعام والتصوير والموضوعات الدينية والتقليدية. والعديد من الموضوعات الأخرى نشأت بشكل رائع من قبل مستخدمي منطقة الشرق الأوسط وشمال إفريقيا.</a:t>
            </a:r>
            <a:endParaRPr lang="en-GB" sz="1600" b="1" dirty="0">
              <a:solidFill>
                <a:srgbClr val="292929"/>
              </a:solidFill>
              <a:latin typeface="sohne"/>
            </a:endParaRPr>
          </a:p>
        </p:txBody>
      </p:sp>
      <p:pic>
        <p:nvPicPr>
          <p:cNvPr id="7" name="Picture 6" descr="Shape&#10;&#10;Description automatically generated with low confidence">
            <a:extLst>
              <a:ext uri="{FF2B5EF4-FFF2-40B4-BE49-F238E27FC236}">
                <a16:creationId xmlns:a16="http://schemas.microsoft.com/office/drawing/2014/main" id="{C5F26C73-F6EF-4741-82EF-0EBC91A1F2A7}"/>
              </a:ext>
            </a:extLst>
          </p:cNvPr>
          <p:cNvPicPr>
            <a:picLocks noChangeAspect="1"/>
          </p:cNvPicPr>
          <p:nvPr/>
        </p:nvPicPr>
        <p:blipFill>
          <a:blip r:embed="rId3" cstate="print">
            <a:duotone>
              <a:schemeClr val="accent1">
                <a:shade val="45000"/>
                <a:satMod val="135000"/>
              </a:schemeClr>
              <a:prstClr val="white"/>
            </a:duotone>
          </a:blip>
          <a:stretch>
            <a:fillRect/>
          </a:stretch>
        </p:blipFill>
        <p:spPr>
          <a:xfrm>
            <a:off x="7045576" y="-35510"/>
            <a:ext cx="2539683" cy="2539682"/>
          </a:xfrm>
          <a:prstGeom prst="rect">
            <a:avLst/>
          </a:prstGeom>
        </p:spPr>
      </p:pic>
      <p:pic>
        <p:nvPicPr>
          <p:cNvPr id="16" name="Picture 15" descr="A picture containing text, handwear, clipart&#10;&#10;Description automatically generated">
            <a:extLst>
              <a:ext uri="{FF2B5EF4-FFF2-40B4-BE49-F238E27FC236}">
                <a16:creationId xmlns:a16="http://schemas.microsoft.com/office/drawing/2014/main" id="{ACDD0934-3FC8-4E2F-B841-FC9BBE29D23B}"/>
              </a:ext>
            </a:extLst>
          </p:cNvPr>
          <p:cNvPicPr>
            <a:picLocks noChangeAspect="1"/>
          </p:cNvPicPr>
          <p:nvPr/>
        </p:nvPicPr>
        <p:blipFill>
          <a:blip r:embed="rId4" cstate="print">
            <a:clrChange>
              <a:clrFrom>
                <a:srgbClr val="FFFFFF"/>
              </a:clrFrom>
              <a:clrTo>
                <a:srgbClr val="FFFFFF">
                  <a:alpha val="0"/>
                </a:srgbClr>
              </a:clrTo>
            </a:clrChange>
          </a:blip>
          <a:stretch>
            <a:fillRect/>
          </a:stretch>
        </p:blipFill>
        <p:spPr>
          <a:xfrm>
            <a:off x="10046608" y="5110399"/>
            <a:ext cx="831915" cy="831915"/>
          </a:xfrm>
          <a:prstGeom prst="rect">
            <a:avLst/>
          </a:prstGeom>
        </p:spPr>
      </p:pic>
      <p:sp>
        <p:nvSpPr>
          <p:cNvPr id="17" name="Text Placeholder 12">
            <a:extLst>
              <a:ext uri="{FF2B5EF4-FFF2-40B4-BE49-F238E27FC236}">
                <a16:creationId xmlns:a16="http://schemas.microsoft.com/office/drawing/2014/main" id="{4236A39B-EED4-40EC-B010-E06599C22F26}"/>
              </a:ext>
            </a:extLst>
          </p:cNvPr>
          <p:cNvSpPr txBox="1">
            <a:spLocks/>
          </p:cNvSpPr>
          <p:nvPr/>
        </p:nvSpPr>
        <p:spPr>
          <a:xfrm>
            <a:off x="1089039" y="5964964"/>
            <a:ext cx="9715320" cy="1436763"/>
          </a:xfrm>
          <a:prstGeom prst="rect">
            <a:avLst/>
          </a:prstGeom>
        </p:spPr>
        <p:txBody>
          <a:bodyP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accent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accent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accent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accent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marL="0" indent="0" algn="just" rtl="1">
              <a:buNone/>
            </a:pPr>
            <a:r>
              <a:rPr lang="ar-LB" sz="1800" dirty="0">
                <a:solidFill>
                  <a:srgbClr val="292929"/>
                </a:solidFill>
                <a:latin typeface="charter"/>
              </a:rPr>
              <a:t>يفشل </a:t>
            </a:r>
            <a:r>
              <a:rPr lang="en-GB" sz="1800" dirty="0">
                <a:solidFill>
                  <a:srgbClr val="292929"/>
                </a:solidFill>
                <a:latin typeface="charter"/>
              </a:rPr>
              <a:t>Clubhouse</a:t>
            </a:r>
            <a:r>
              <a:rPr lang="ar-LB" sz="1800" dirty="0">
                <a:solidFill>
                  <a:srgbClr val="292929"/>
                </a:solidFill>
                <a:latin typeface="charter"/>
              </a:rPr>
              <a:t> </a:t>
            </a:r>
            <a:r>
              <a:rPr lang="en-GB" sz="1800" dirty="0">
                <a:solidFill>
                  <a:srgbClr val="292929"/>
                </a:solidFill>
                <a:latin typeface="charter"/>
              </a:rPr>
              <a:t> </a:t>
            </a:r>
            <a:r>
              <a:rPr lang="ar-LB" sz="1800" dirty="0">
                <a:solidFill>
                  <a:srgbClr val="292929"/>
                </a:solidFill>
                <a:latin typeface="charter"/>
              </a:rPr>
              <a:t>في تقديم ميزات مشابهة تقدم تجربة تواصل اجتماعي مختلفة عن التواصل الصوتي، ولا توجد مساحة لمشاركة المحتوى أو المدونات مع مستخدمين آخرين بخلاف المحادثات الصوتية.</a:t>
            </a:r>
            <a:endParaRPr lang="en-GB" sz="1600" b="1" dirty="0">
              <a:solidFill>
                <a:srgbClr val="292929"/>
              </a:solidFill>
              <a:latin typeface="sohne"/>
            </a:endParaRPr>
          </a:p>
        </p:txBody>
      </p:sp>
    </p:spTree>
    <p:extLst>
      <p:ext uri="{BB962C8B-B14F-4D97-AF65-F5344CB8AC3E}">
        <p14:creationId xmlns:p14="http://schemas.microsoft.com/office/powerpoint/2010/main" val="30653982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42" presetClass="entr" presetSubtype="0" fill="hold" grpId="0" nodeType="afterEffect">
                                  <p:stCondLst>
                                    <p:cond delay="0"/>
                                  </p:stCondLst>
                                  <p:childTnLst>
                                    <p:set>
                                      <p:cBhvr>
                                        <p:cTn id="6" dur="1" fill="hold">
                                          <p:stCondLst>
                                            <p:cond delay="0"/>
                                          </p:stCondLst>
                                        </p:cTn>
                                        <p:tgtEl>
                                          <p:spTgt spid="17">
                                            <p:txEl>
                                              <p:pRg st="0" end="0"/>
                                            </p:txEl>
                                          </p:spTgt>
                                        </p:tgtEl>
                                        <p:attrNameLst>
                                          <p:attrName>style.visibility</p:attrName>
                                        </p:attrNameLst>
                                      </p:cBhvr>
                                      <p:to>
                                        <p:strVal val="visible"/>
                                      </p:to>
                                    </p:set>
                                    <p:animEffect transition="in" filter="fade">
                                      <p:cBhvr>
                                        <p:cTn id="7" dur="1000"/>
                                        <p:tgtEl>
                                          <p:spTgt spid="17">
                                            <p:txEl>
                                              <p:pRg st="0" end="0"/>
                                            </p:txEl>
                                          </p:spTgt>
                                        </p:tgtEl>
                                      </p:cBhvr>
                                    </p:animEffect>
                                    <p:anim calcmode="lin" valueType="num">
                                      <p:cBhvr>
                                        <p:cTn id="8" dur="1000" fill="hold"/>
                                        <p:tgtEl>
                                          <p:spTgt spid="17">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7">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build="p"/>
    </p:bld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gin">
  <a:themeElements>
    <a:clrScheme name="Origin">
      <a:dk1>
        <a:sysClr val="windowText" lastClr="000000"/>
      </a:dk1>
      <a:lt1>
        <a:sysClr val="window" lastClr="FFFFFF"/>
      </a:lt1>
      <a:dk2>
        <a:srgbClr val="464653"/>
      </a:dk2>
      <a:lt2>
        <a:srgbClr val="DDE9EC"/>
      </a:lt2>
      <a:accent1>
        <a:srgbClr val="727CA3"/>
      </a:accent1>
      <a:accent2>
        <a:srgbClr val="9FB8CD"/>
      </a:accent2>
      <a:accent3>
        <a:srgbClr val="D2DA7A"/>
      </a:accent3>
      <a:accent4>
        <a:srgbClr val="FADA7A"/>
      </a:accent4>
      <a:accent5>
        <a:srgbClr val="B88472"/>
      </a:accent5>
      <a:accent6>
        <a:srgbClr val="8E736A"/>
      </a:accent6>
      <a:hlink>
        <a:srgbClr val="B292CA"/>
      </a:hlink>
      <a:folHlink>
        <a:srgbClr val="6B5680"/>
      </a:folHlink>
    </a:clrScheme>
    <a:fontScheme name="Origin">
      <a:majorFont>
        <a:latin typeface="Bookman Old Style"/>
        <a:ea typeface=""/>
        <a:cs typeface=""/>
        <a:font script="Grek" typeface="Cambria"/>
        <a:font script="Cyrl" typeface="Cambria"/>
        <a:font script="Jpan" typeface="HG明朝E"/>
        <a:font script="Hang" typeface="돋움"/>
        <a:font script="Hans" typeface="宋体"/>
        <a:font script="Hant" typeface="標楷體"/>
        <a:font script="Arab" typeface="Times New Roman"/>
        <a:font script="Hebr" typeface="Times New Roman"/>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Gill Sans MT"/>
        <a:ea typeface=""/>
        <a:cs typeface=""/>
        <a:font script="Grek" typeface="Calibri"/>
        <a:font script="Cyrl" typeface="Calibri"/>
        <a:font script="Jpan" typeface="ＭＳ Ｐゴシック"/>
        <a:font script="Hang" typeface="맑은 고딕"/>
        <a:font script="Hans" typeface="华文新魏"/>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rigin">
      <a:fillStyleLst>
        <a:solidFill>
          <a:schemeClr val="phClr"/>
        </a:solidFill>
        <a:gradFill rotWithShape="1">
          <a:gsLst>
            <a:gs pos="0">
              <a:schemeClr val="phClr">
                <a:tint val="45000"/>
                <a:satMod val="200000"/>
              </a:schemeClr>
            </a:gs>
            <a:gs pos="30000">
              <a:schemeClr val="phClr">
                <a:tint val="61000"/>
                <a:satMod val="200000"/>
              </a:schemeClr>
            </a:gs>
            <a:gs pos="45000">
              <a:schemeClr val="phClr">
                <a:tint val="66000"/>
                <a:satMod val="200000"/>
              </a:schemeClr>
            </a:gs>
            <a:gs pos="55000">
              <a:schemeClr val="phClr">
                <a:tint val="66000"/>
                <a:satMod val="200000"/>
              </a:schemeClr>
            </a:gs>
            <a:gs pos="73000">
              <a:schemeClr val="phClr">
                <a:tint val="61000"/>
                <a:satMod val="200000"/>
              </a:schemeClr>
            </a:gs>
            <a:gs pos="100000">
              <a:schemeClr val="phClr">
                <a:tint val="45000"/>
                <a:satMod val="200000"/>
              </a:schemeClr>
            </a:gs>
          </a:gsLst>
          <a:lin ang="950000" scaled="1"/>
        </a:gradFill>
        <a:gradFill rotWithShape="1">
          <a:gsLst>
            <a:gs pos="0">
              <a:schemeClr val="phClr">
                <a:shade val="63000"/>
              </a:schemeClr>
            </a:gs>
            <a:gs pos="30000">
              <a:schemeClr val="phClr">
                <a:shade val="90000"/>
                <a:satMod val="110000"/>
              </a:schemeClr>
            </a:gs>
            <a:gs pos="45000">
              <a:schemeClr val="phClr">
                <a:shade val="100000"/>
                <a:satMod val="118000"/>
              </a:schemeClr>
            </a:gs>
            <a:gs pos="55000">
              <a:schemeClr val="phClr">
                <a:shade val="100000"/>
                <a:satMod val="118000"/>
              </a:schemeClr>
            </a:gs>
            <a:gs pos="73000">
              <a:schemeClr val="phClr">
                <a:shade val="90000"/>
                <a:satMod val="110000"/>
              </a:schemeClr>
            </a:gs>
            <a:gs pos="100000">
              <a:schemeClr val="phClr">
                <a:shade val="63000"/>
              </a:schemeClr>
            </a:gs>
          </a:gsLst>
          <a:lin ang="950000" scaled="1"/>
        </a:gradFill>
      </a:fillStyleLst>
      <a:lnStyleLst>
        <a:ln w="9525" cap="flat" cmpd="sng" algn="ctr">
          <a:solidFill>
            <a:schemeClr val="phClr"/>
          </a:solidFill>
          <a:prstDash val="solid"/>
        </a:ln>
        <a:ln w="19050" cap="flat" cmpd="sng" algn="ctr">
          <a:solidFill>
            <a:schemeClr val="phClr"/>
          </a:solidFill>
          <a:prstDash val="solid"/>
        </a:ln>
        <a:ln w="25400" cap="flat" cmpd="sng" algn="ctr">
          <a:solidFill>
            <a:schemeClr val="phClr"/>
          </a:solidFill>
          <a:prstDash val="solid"/>
        </a:ln>
      </a:lnStyleLst>
      <a:effectStyleLst>
        <a:effectStyle>
          <a:effectLst>
            <a:outerShdw blurRad="38100" dist="25400" dir="5400000" rotWithShape="0">
              <a:srgbClr val="000000">
                <a:alpha val="40000"/>
              </a:srgbClr>
            </a:outerShdw>
          </a:effectLst>
        </a:effectStyle>
        <a:effectStyle>
          <a:effectLst>
            <a:outerShdw blurRad="50800" dist="43000" dir="5400000" rotWithShape="0">
              <a:srgbClr val="000000">
                <a:alpha val="40000"/>
              </a:srgbClr>
            </a:outerShdw>
          </a:effectLst>
          <a:scene3d>
            <a:camera prst="orthographicFront" fov="0">
              <a:rot lat="0" lon="0" rev="0"/>
            </a:camera>
            <a:lightRig rig="balanced" dir="t">
              <a:rot lat="0" lon="0" rev="0"/>
            </a:lightRig>
          </a:scene3d>
          <a:sp3d prstMaterial="matte">
            <a:bevelT w="0" h="0"/>
            <a:contourClr>
              <a:schemeClr val="phClr">
                <a:tint val="100000"/>
                <a:shade val="100000"/>
                <a:hueMod val="100000"/>
                <a:satMod val="100000"/>
              </a:schemeClr>
            </a:contourClr>
          </a:sp3d>
        </a:effectStyle>
        <a:effectStyle>
          <a:effectLst>
            <a:outerShdw blurRad="50800" dist="25400" dir="5400000" rotWithShape="0">
              <a:srgbClr val="000000">
                <a:alpha val="50000"/>
              </a:srgbClr>
            </a:outerShdw>
          </a:effectLst>
          <a:scene3d>
            <a:camera prst="orthographicFront" fov="0">
              <a:rot lat="0" lon="0" rev="0"/>
            </a:camera>
            <a:lightRig rig="soft" dir="t">
              <a:rot lat="0" lon="0" rev="2700000"/>
            </a:lightRig>
          </a:scene3d>
          <a:sp3d prstMaterial="matte">
            <a:bevelT w="50800" h="50800"/>
            <a:contourClr>
              <a:schemeClr val="phClr"/>
            </a:contourClr>
          </a:sp3d>
        </a:effectStyle>
      </a:effectStyleLst>
      <a:bgFillStyleLst>
        <a:solidFill>
          <a:schemeClr val="phClr"/>
        </a:solidFill>
        <a:gradFill rotWithShape="1">
          <a:gsLst>
            <a:gs pos="0">
              <a:schemeClr val="phClr">
                <a:shade val="60000"/>
                <a:satMod val="300000"/>
              </a:schemeClr>
            </a:gs>
            <a:gs pos="30000">
              <a:schemeClr val="phClr">
                <a:shade val="80000"/>
                <a:satMod val="230000"/>
              </a:schemeClr>
            </a:gs>
            <a:gs pos="100000">
              <a:schemeClr val="phClr">
                <a:tint val="97000"/>
                <a:satMod val="220000"/>
              </a:schemeClr>
            </a:gs>
          </a:gsLst>
          <a:lin ang="16200000" scaled="1"/>
        </a:gradFill>
        <a:blipFill>
          <a:blip xmlns:r="http://schemas.openxmlformats.org/officeDocument/2006/relationships" r:embed="rId1">
            <a:duotone>
              <a:schemeClr val="phClr">
                <a:shade val="6000"/>
                <a:satMod val="120000"/>
              </a:schemeClr>
              <a:schemeClr val="phClr">
                <a:tint val="90000"/>
              </a:schemeClr>
            </a:duotone>
          </a:blip>
          <a:tile tx="0" ty="0" sx="35000" sy="40000" flip="x"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Origin</Template>
  <TotalTime>159</TotalTime>
  <Words>1189</Words>
  <Application>Microsoft Office PowerPoint</Application>
  <PresentationFormat>Widescreen</PresentationFormat>
  <Paragraphs>97</Paragraphs>
  <Slides>13</Slides>
  <Notes>1</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13</vt:i4>
      </vt:variant>
    </vt:vector>
  </HeadingPairs>
  <TitlesOfParts>
    <vt:vector size="23" baseType="lpstr">
      <vt:lpstr>Arial</vt:lpstr>
      <vt:lpstr>Bookman Old Style</vt:lpstr>
      <vt:lpstr>Calibri</vt:lpstr>
      <vt:lpstr>Cambria</vt:lpstr>
      <vt:lpstr>charter</vt:lpstr>
      <vt:lpstr>Gill Sans MT</vt:lpstr>
      <vt:lpstr>sohne</vt:lpstr>
      <vt:lpstr>Wingdings</vt:lpstr>
      <vt:lpstr>Wingdings 3</vt:lpstr>
      <vt:lpstr>Origin</vt:lpstr>
      <vt:lpstr>Benchmark Which App wins the Voice-centric game?</vt:lpstr>
      <vt:lpstr>Benchmark Sign-up</vt:lpstr>
      <vt:lpstr>Benchmark</vt:lpstr>
      <vt:lpstr>Benchmark Availability on different OS platforms</vt:lpstr>
      <vt:lpstr>Benchmark Voice-chat rooms</vt:lpstr>
      <vt:lpstr>Benchmark Entertainment &amp; Fun features</vt:lpstr>
      <vt:lpstr>Benchmark Entertainment &amp; Fun features</vt:lpstr>
      <vt:lpstr>Benchmark Text Chat &amp; Messaging</vt:lpstr>
      <vt:lpstr>Benchmark Blog-posts social networking</vt:lpstr>
      <vt:lpstr>PowerPoint Presentation</vt:lpstr>
      <vt:lpstr>Benchmark Premium Features</vt:lpstr>
      <vt:lpstr>Benchmark Regional Experience &amp; Strategy</vt:lpstr>
      <vt:lpstr>Benchmark Regional Experience &amp; Strategy</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Riad Alaa chaban</dc:creator>
  <cp:lastModifiedBy>Lenovo</cp:lastModifiedBy>
  <cp:revision>7</cp:revision>
  <dcterms:created xsi:type="dcterms:W3CDTF">2021-03-02T10:22:21Z</dcterms:created>
  <dcterms:modified xsi:type="dcterms:W3CDTF">2021-03-04T10:59:23Z</dcterms:modified>
</cp:coreProperties>
</file>